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81" r:id="rId5"/>
    <p:sldId id="259" r:id="rId6"/>
    <p:sldId id="282" r:id="rId7"/>
    <p:sldId id="260" r:id="rId8"/>
    <p:sldId id="283" r:id="rId9"/>
    <p:sldId id="261" r:id="rId10"/>
    <p:sldId id="262" r:id="rId11"/>
    <p:sldId id="284" r:id="rId12"/>
    <p:sldId id="263" r:id="rId13"/>
    <p:sldId id="264" r:id="rId14"/>
    <p:sldId id="265" r:id="rId15"/>
    <p:sldId id="266" r:id="rId16"/>
    <p:sldId id="267" r:id="rId17"/>
    <p:sldId id="285" r:id="rId18"/>
    <p:sldId id="286" r:id="rId19"/>
    <p:sldId id="268" r:id="rId20"/>
    <p:sldId id="269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31C138-210F-4E7D-99EB-95F9FB69EB34}" type="doc">
      <dgm:prSet loTypeId="urn:microsoft.com/office/officeart/2005/8/layout/cycle8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DE6AE2-8B5F-4861-82CA-8FCE7918DD84}">
      <dgm:prSet phldrT="[Text]" phldr="0"/>
      <dgm:spPr/>
      <dgm:t>
        <a:bodyPr/>
        <a:lstStyle/>
        <a:p>
          <a:r>
            <a:rPr lang="en-US" dirty="0"/>
            <a:t>Plan</a:t>
          </a:r>
        </a:p>
      </dgm:t>
    </dgm:pt>
    <dgm:pt modelId="{A229070D-F67B-4BB5-9A28-3A1F3E311B06}" type="parTrans" cxnId="{6209FB32-F835-452A-A9B1-C125709C7EA0}">
      <dgm:prSet/>
      <dgm:spPr/>
      <dgm:t>
        <a:bodyPr/>
        <a:lstStyle/>
        <a:p>
          <a:endParaRPr lang="en-US"/>
        </a:p>
      </dgm:t>
    </dgm:pt>
    <dgm:pt modelId="{3BCBE6AC-E24D-4942-A667-528270743427}" type="sibTrans" cxnId="{6209FB32-F835-452A-A9B1-C125709C7EA0}">
      <dgm:prSet/>
      <dgm:spPr/>
      <dgm:t>
        <a:bodyPr/>
        <a:lstStyle/>
        <a:p>
          <a:endParaRPr lang="en-US"/>
        </a:p>
      </dgm:t>
    </dgm:pt>
    <dgm:pt modelId="{11ED0635-4C34-4360-808E-14E77F60F189}">
      <dgm:prSet phldrT="[Text]" phldr="0"/>
      <dgm:spPr/>
      <dgm:t>
        <a:bodyPr/>
        <a:lstStyle/>
        <a:p>
          <a:r>
            <a:rPr lang="en-US" dirty="0"/>
            <a:t>Do</a:t>
          </a:r>
        </a:p>
      </dgm:t>
    </dgm:pt>
    <dgm:pt modelId="{10A42559-CE40-4D18-A914-C3ED42AF9CB3}" type="parTrans" cxnId="{004985D6-4D38-4C57-A28A-F8310F4A4FAF}">
      <dgm:prSet/>
      <dgm:spPr/>
      <dgm:t>
        <a:bodyPr/>
        <a:lstStyle/>
        <a:p>
          <a:endParaRPr lang="en-US"/>
        </a:p>
      </dgm:t>
    </dgm:pt>
    <dgm:pt modelId="{26F25A8A-E720-4F14-A222-186F032458F8}" type="sibTrans" cxnId="{004985D6-4D38-4C57-A28A-F8310F4A4FAF}">
      <dgm:prSet/>
      <dgm:spPr/>
      <dgm:t>
        <a:bodyPr/>
        <a:lstStyle/>
        <a:p>
          <a:endParaRPr lang="en-US"/>
        </a:p>
      </dgm:t>
    </dgm:pt>
    <dgm:pt modelId="{B11382DB-0C37-47BE-9D09-FE0B7721641D}">
      <dgm:prSet phldrT="[Text]" phldr="0"/>
      <dgm:spPr/>
      <dgm:t>
        <a:bodyPr/>
        <a:lstStyle/>
        <a:p>
          <a:r>
            <a:rPr lang="en-US" dirty="0"/>
            <a:t>Check</a:t>
          </a:r>
        </a:p>
      </dgm:t>
    </dgm:pt>
    <dgm:pt modelId="{EF15648F-8B89-44EE-B713-9D8E62E336D4}" type="parTrans" cxnId="{7BEA166C-B05A-4D57-B0FF-0CE3D17D9669}">
      <dgm:prSet/>
      <dgm:spPr/>
      <dgm:t>
        <a:bodyPr/>
        <a:lstStyle/>
        <a:p>
          <a:endParaRPr lang="en-US"/>
        </a:p>
      </dgm:t>
    </dgm:pt>
    <dgm:pt modelId="{F541F689-0749-4545-BCFD-E222B0C62D62}" type="sibTrans" cxnId="{7BEA166C-B05A-4D57-B0FF-0CE3D17D9669}">
      <dgm:prSet/>
      <dgm:spPr/>
      <dgm:t>
        <a:bodyPr/>
        <a:lstStyle/>
        <a:p>
          <a:endParaRPr lang="en-US"/>
        </a:p>
      </dgm:t>
    </dgm:pt>
    <dgm:pt modelId="{CD7C3AB2-9699-4E02-95E7-1265A1DFAC99}">
      <dgm:prSet phldrT="[Text]" phldr="0"/>
      <dgm:spPr/>
      <dgm:t>
        <a:bodyPr/>
        <a:lstStyle/>
        <a:p>
          <a:r>
            <a:rPr lang="en-US"/>
            <a:t>Action</a:t>
          </a:r>
          <a:endParaRPr lang="en-US" dirty="0"/>
        </a:p>
      </dgm:t>
    </dgm:pt>
    <dgm:pt modelId="{28E298A0-66B6-440B-92FB-73F917C14FE3}" type="parTrans" cxnId="{F47D3F91-3284-4638-A810-F2BE9292CA0D}">
      <dgm:prSet/>
      <dgm:spPr/>
      <dgm:t>
        <a:bodyPr/>
        <a:lstStyle/>
        <a:p>
          <a:endParaRPr lang="en-US"/>
        </a:p>
      </dgm:t>
    </dgm:pt>
    <dgm:pt modelId="{00A14245-868C-423D-A1AA-5CF2FE8F549B}" type="sibTrans" cxnId="{F47D3F91-3284-4638-A810-F2BE9292CA0D}">
      <dgm:prSet/>
      <dgm:spPr/>
      <dgm:t>
        <a:bodyPr/>
        <a:lstStyle/>
        <a:p>
          <a:endParaRPr lang="en-US"/>
        </a:p>
      </dgm:t>
    </dgm:pt>
    <dgm:pt modelId="{4DBAD24B-0897-456A-85AE-34DE500F45B5}" type="pres">
      <dgm:prSet presAssocID="{3531C138-210F-4E7D-99EB-95F9FB69EB34}" presName="compositeShape" presStyleCnt="0">
        <dgm:presLayoutVars>
          <dgm:chMax val="7"/>
          <dgm:dir/>
          <dgm:resizeHandles val="exact"/>
        </dgm:presLayoutVars>
      </dgm:prSet>
      <dgm:spPr/>
    </dgm:pt>
    <dgm:pt modelId="{21A4D80A-3374-425E-AE84-7B1934D6B609}" type="pres">
      <dgm:prSet presAssocID="{3531C138-210F-4E7D-99EB-95F9FB69EB34}" presName="wedge1" presStyleLbl="node1" presStyleIdx="0" presStyleCnt="4"/>
      <dgm:spPr/>
    </dgm:pt>
    <dgm:pt modelId="{FFF80AB2-5E47-4A6D-89B5-B9E9FBAFD579}" type="pres">
      <dgm:prSet presAssocID="{3531C138-210F-4E7D-99EB-95F9FB69EB34}" presName="dummy1a" presStyleCnt="0"/>
      <dgm:spPr/>
    </dgm:pt>
    <dgm:pt modelId="{5635EB53-48BD-4DA1-8E2F-1ECDA8B5A7C9}" type="pres">
      <dgm:prSet presAssocID="{3531C138-210F-4E7D-99EB-95F9FB69EB34}" presName="dummy1b" presStyleCnt="0"/>
      <dgm:spPr/>
    </dgm:pt>
    <dgm:pt modelId="{3C03E24C-0096-4791-84F4-443C9B90587D}" type="pres">
      <dgm:prSet presAssocID="{3531C138-210F-4E7D-99EB-95F9FB69EB34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12B8B3D-BCFF-4585-8141-C1E2853213B7}" type="pres">
      <dgm:prSet presAssocID="{3531C138-210F-4E7D-99EB-95F9FB69EB34}" presName="wedge2" presStyleLbl="node1" presStyleIdx="1" presStyleCnt="4"/>
      <dgm:spPr/>
    </dgm:pt>
    <dgm:pt modelId="{719F40A3-0C52-4CED-811C-51ED7834DE05}" type="pres">
      <dgm:prSet presAssocID="{3531C138-210F-4E7D-99EB-95F9FB69EB34}" presName="dummy2a" presStyleCnt="0"/>
      <dgm:spPr/>
    </dgm:pt>
    <dgm:pt modelId="{926C5FF6-3F8C-4787-81EB-450D447B8B1E}" type="pres">
      <dgm:prSet presAssocID="{3531C138-210F-4E7D-99EB-95F9FB69EB34}" presName="dummy2b" presStyleCnt="0"/>
      <dgm:spPr/>
    </dgm:pt>
    <dgm:pt modelId="{A21098F5-FCC9-43C7-B973-1FDE66D181D5}" type="pres">
      <dgm:prSet presAssocID="{3531C138-210F-4E7D-99EB-95F9FB69EB34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D1D87FF-B73C-406B-9875-A96F3D0987D0}" type="pres">
      <dgm:prSet presAssocID="{3531C138-210F-4E7D-99EB-95F9FB69EB34}" presName="wedge3" presStyleLbl="node1" presStyleIdx="2" presStyleCnt="4"/>
      <dgm:spPr/>
    </dgm:pt>
    <dgm:pt modelId="{F0DE9762-48B2-4A7E-98FB-813B0F3C9E15}" type="pres">
      <dgm:prSet presAssocID="{3531C138-210F-4E7D-99EB-95F9FB69EB34}" presName="dummy3a" presStyleCnt="0"/>
      <dgm:spPr/>
    </dgm:pt>
    <dgm:pt modelId="{0A5B5320-9D29-4E72-A7EE-37619E72EBC5}" type="pres">
      <dgm:prSet presAssocID="{3531C138-210F-4E7D-99EB-95F9FB69EB34}" presName="dummy3b" presStyleCnt="0"/>
      <dgm:spPr/>
    </dgm:pt>
    <dgm:pt modelId="{46EB1AB7-A2EE-4FB9-9916-B9345566C866}" type="pres">
      <dgm:prSet presAssocID="{3531C138-210F-4E7D-99EB-95F9FB69EB34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B899F29-28E3-416F-9748-A58E0B8756B2}" type="pres">
      <dgm:prSet presAssocID="{3531C138-210F-4E7D-99EB-95F9FB69EB34}" presName="wedge4" presStyleLbl="node1" presStyleIdx="3" presStyleCnt="4"/>
      <dgm:spPr/>
    </dgm:pt>
    <dgm:pt modelId="{850CBCF6-D1CD-49F3-BE82-5977776322DE}" type="pres">
      <dgm:prSet presAssocID="{3531C138-210F-4E7D-99EB-95F9FB69EB34}" presName="dummy4a" presStyleCnt="0"/>
      <dgm:spPr/>
    </dgm:pt>
    <dgm:pt modelId="{80F4D55C-FEF0-4A51-B402-5FE7A7A1EBC6}" type="pres">
      <dgm:prSet presAssocID="{3531C138-210F-4E7D-99EB-95F9FB69EB34}" presName="dummy4b" presStyleCnt="0"/>
      <dgm:spPr/>
    </dgm:pt>
    <dgm:pt modelId="{BE413CF3-6D9C-4B79-957D-BF377D3E7919}" type="pres">
      <dgm:prSet presAssocID="{3531C138-210F-4E7D-99EB-95F9FB69EB34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2EE1607-B72E-4F59-B3D0-F2D94ED1674F}" type="pres">
      <dgm:prSet presAssocID="{3BCBE6AC-E24D-4942-A667-528270743427}" presName="arrowWedge1" presStyleLbl="fgSibTrans2D1" presStyleIdx="0" presStyleCnt="4"/>
      <dgm:spPr/>
    </dgm:pt>
    <dgm:pt modelId="{ED432934-C12D-421E-B793-6837C6653FDD}" type="pres">
      <dgm:prSet presAssocID="{26F25A8A-E720-4F14-A222-186F032458F8}" presName="arrowWedge2" presStyleLbl="fgSibTrans2D1" presStyleIdx="1" presStyleCnt="4"/>
      <dgm:spPr/>
    </dgm:pt>
    <dgm:pt modelId="{A3747A4A-099E-43AC-BFB1-96DBA104054C}" type="pres">
      <dgm:prSet presAssocID="{F541F689-0749-4545-BCFD-E222B0C62D62}" presName="arrowWedge3" presStyleLbl="fgSibTrans2D1" presStyleIdx="2" presStyleCnt="4"/>
      <dgm:spPr/>
    </dgm:pt>
    <dgm:pt modelId="{55B8E9F6-76A7-4A38-ACBF-27E139A8FED2}" type="pres">
      <dgm:prSet presAssocID="{00A14245-868C-423D-A1AA-5CF2FE8F549B}" presName="arrowWedge4" presStyleLbl="fgSibTrans2D1" presStyleIdx="3" presStyleCnt="4"/>
      <dgm:spPr/>
    </dgm:pt>
  </dgm:ptLst>
  <dgm:cxnLst>
    <dgm:cxn modelId="{331EA60E-0FA5-47CA-A149-C28B9810CEB4}" type="presOf" srcId="{51DE6AE2-8B5F-4861-82CA-8FCE7918DD84}" destId="{3C03E24C-0096-4791-84F4-443C9B90587D}" srcOrd="1" destOrd="0" presId="urn:microsoft.com/office/officeart/2005/8/layout/cycle8"/>
    <dgm:cxn modelId="{F9257421-1DFB-474A-9939-63B44896A81D}" type="presOf" srcId="{B11382DB-0C37-47BE-9D09-FE0B7721641D}" destId="{46EB1AB7-A2EE-4FB9-9916-B9345566C866}" srcOrd="1" destOrd="0" presId="urn:microsoft.com/office/officeart/2005/8/layout/cycle8"/>
    <dgm:cxn modelId="{5BAC5F22-66AD-4D0F-8C71-6E9B029EA761}" type="presOf" srcId="{3531C138-210F-4E7D-99EB-95F9FB69EB34}" destId="{4DBAD24B-0897-456A-85AE-34DE500F45B5}" srcOrd="0" destOrd="0" presId="urn:microsoft.com/office/officeart/2005/8/layout/cycle8"/>
    <dgm:cxn modelId="{829E7424-4A45-4E06-B6B3-8EFB951DFDB9}" type="presOf" srcId="{CD7C3AB2-9699-4E02-95E7-1265A1DFAC99}" destId="{0B899F29-28E3-416F-9748-A58E0B8756B2}" srcOrd="0" destOrd="0" presId="urn:microsoft.com/office/officeart/2005/8/layout/cycle8"/>
    <dgm:cxn modelId="{38E20E29-7858-47E3-99C4-5224F5A30EC7}" type="presOf" srcId="{51DE6AE2-8B5F-4861-82CA-8FCE7918DD84}" destId="{21A4D80A-3374-425E-AE84-7B1934D6B609}" srcOrd="0" destOrd="0" presId="urn:microsoft.com/office/officeart/2005/8/layout/cycle8"/>
    <dgm:cxn modelId="{6209FB32-F835-452A-A9B1-C125709C7EA0}" srcId="{3531C138-210F-4E7D-99EB-95F9FB69EB34}" destId="{51DE6AE2-8B5F-4861-82CA-8FCE7918DD84}" srcOrd="0" destOrd="0" parTransId="{A229070D-F67B-4BB5-9A28-3A1F3E311B06}" sibTransId="{3BCBE6AC-E24D-4942-A667-528270743427}"/>
    <dgm:cxn modelId="{B612BB5C-F1DC-4331-B5DE-C4F95751495E}" type="presOf" srcId="{CD7C3AB2-9699-4E02-95E7-1265A1DFAC99}" destId="{BE413CF3-6D9C-4B79-957D-BF377D3E7919}" srcOrd="1" destOrd="0" presId="urn:microsoft.com/office/officeart/2005/8/layout/cycle8"/>
    <dgm:cxn modelId="{262C4E5D-937F-4AD0-B6BE-85C73A80CFCC}" type="presOf" srcId="{B11382DB-0C37-47BE-9D09-FE0B7721641D}" destId="{6D1D87FF-B73C-406B-9875-A96F3D0987D0}" srcOrd="0" destOrd="0" presId="urn:microsoft.com/office/officeart/2005/8/layout/cycle8"/>
    <dgm:cxn modelId="{BB1E5A65-83EB-4D6F-95EB-1A72A5FCE85C}" type="presOf" srcId="{11ED0635-4C34-4360-808E-14E77F60F189}" destId="{712B8B3D-BCFF-4585-8141-C1E2853213B7}" srcOrd="0" destOrd="0" presId="urn:microsoft.com/office/officeart/2005/8/layout/cycle8"/>
    <dgm:cxn modelId="{7BEA166C-B05A-4D57-B0FF-0CE3D17D9669}" srcId="{3531C138-210F-4E7D-99EB-95F9FB69EB34}" destId="{B11382DB-0C37-47BE-9D09-FE0B7721641D}" srcOrd="2" destOrd="0" parTransId="{EF15648F-8B89-44EE-B713-9D8E62E336D4}" sibTransId="{F541F689-0749-4545-BCFD-E222B0C62D62}"/>
    <dgm:cxn modelId="{F47D3F91-3284-4638-A810-F2BE9292CA0D}" srcId="{3531C138-210F-4E7D-99EB-95F9FB69EB34}" destId="{CD7C3AB2-9699-4E02-95E7-1265A1DFAC99}" srcOrd="3" destOrd="0" parTransId="{28E298A0-66B6-440B-92FB-73F917C14FE3}" sibTransId="{00A14245-868C-423D-A1AA-5CF2FE8F549B}"/>
    <dgm:cxn modelId="{730186A3-9C7E-4988-85F5-286A5FD434C3}" type="presOf" srcId="{11ED0635-4C34-4360-808E-14E77F60F189}" destId="{A21098F5-FCC9-43C7-B973-1FDE66D181D5}" srcOrd="1" destOrd="0" presId="urn:microsoft.com/office/officeart/2005/8/layout/cycle8"/>
    <dgm:cxn modelId="{004985D6-4D38-4C57-A28A-F8310F4A4FAF}" srcId="{3531C138-210F-4E7D-99EB-95F9FB69EB34}" destId="{11ED0635-4C34-4360-808E-14E77F60F189}" srcOrd="1" destOrd="0" parTransId="{10A42559-CE40-4D18-A914-C3ED42AF9CB3}" sibTransId="{26F25A8A-E720-4F14-A222-186F032458F8}"/>
    <dgm:cxn modelId="{0218A286-BE09-407D-9F2A-0B6E9D6234F6}" type="presParOf" srcId="{4DBAD24B-0897-456A-85AE-34DE500F45B5}" destId="{21A4D80A-3374-425E-AE84-7B1934D6B609}" srcOrd="0" destOrd="0" presId="urn:microsoft.com/office/officeart/2005/8/layout/cycle8"/>
    <dgm:cxn modelId="{FB4F543E-5936-4D61-83C5-10C214F97BF7}" type="presParOf" srcId="{4DBAD24B-0897-456A-85AE-34DE500F45B5}" destId="{FFF80AB2-5E47-4A6D-89B5-B9E9FBAFD579}" srcOrd="1" destOrd="0" presId="urn:microsoft.com/office/officeart/2005/8/layout/cycle8"/>
    <dgm:cxn modelId="{BAD0855F-94F6-4DA2-BAEA-E4D2816DFAE7}" type="presParOf" srcId="{4DBAD24B-0897-456A-85AE-34DE500F45B5}" destId="{5635EB53-48BD-4DA1-8E2F-1ECDA8B5A7C9}" srcOrd="2" destOrd="0" presId="urn:microsoft.com/office/officeart/2005/8/layout/cycle8"/>
    <dgm:cxn modelId="{6245C102-67E4-4D05-9B0B-03856FBD9FE6}" type="presParOf" srcId="{4DBAD24B-0897-456A-85AE-34DE500F45B5}" destId="{3C03E24C-0096-4791-84F4-443C9B90587D}" srcOrd="3" destOrd="0" presId="urn:microsoft.com/office/officeart/2005/8/layout/cycle8"/>
    <dgm:cxn modelId="{70C33CEF-D40A-4148-89E7-92FE36494980}" type="presParOf" srcId="{4DBAD24B-0897-456A-85AE-34DE500F45B5}" destId="{712B8B3D-BCFF-4585-8141-C1E2853213B7}" srcOrd="4" destOrd="0" presId="urn:microsoft.com/office/officeart/2005/8/layout/cycle8"/>
    <dgm:cxn modelId="{2CD6D167-0ABD-47D5-B0F1-D470690FB1F8}" type="presParOf" srcId="{4DBAD24B-0897-456A-85AE-34DE500F45B5}" destId="{719F40A3-0C52-4CED-811C-51ED7834DE05}" srcOrd="5" destOrd="0" presId="urn:microsoft.com/office/officeart/2005/8/layout/cycle8"/>
    <dgm:cxn modelId="{D5B976C1-9FA4-4D79-BB2E-6C85FCFB4878}" type="presParOf" srcId="{4DBAD24B-0897-456A-85AE-34DE500F45B5}" destId="{926C5FF6-3F8C-4787-81EB-450D447B8B1E}" srcOrd="6" destOrd="0" presId="urn:microsoft.com/office/officeart/2005/8/layout/cycle8"/>
    <dgm:cxn modelId="{C37F4BDF-602E-409C-8D49-D06A0641380F}" type="presParOf" srcId="{4DBAD24B-0897-456A-85AE-34DE500F45B5}" destId="{A21098F5-FCC9-43C7-B973-1FDE66D181D5}" srcOrd="7" destOrd="0" presId="urn:microsoft.com/office/officeart/2005/8/layout/cycle8"/>
    <dgm:cxn modelId="{9E0351E9-1BE7-4559-8E02-F729FDD47E5B}" type="presParOf" srcId="{4DBAD24B-0897-456A-85AE-34DE500F45B5}" destId="{6D1D87FF-B73C-406B-9875-A96F3D0987D0}" srcOrd="8" destOrd="0" presId="urn:microsoft.com/office/officeart/2005/8/layout/cycle8"/>
    <dgm:cxn modelId="{417DDB6A-9C27-4E4E-9AFF-96A54BA23CB9}" type="presParOf" srcId="{4DBAD24B-0897-456A-85AE-34DE500F45B5}" destId="{F0DE9762-48B2-4A7E-98FB-813B0F3C9E15}" srcOrd="9" destOrd="0" presId="urn:microsoft.com/office/officeart/2005/8/layout/cycle8"/>
    <dgm:cxn modelId="{849CCC4A-573C-4E0E-ADE8-6EA9FE95DB4F}" type="presParOf" srcId="{4DBAD24B-0897-456A-85AE-34DE500F45B5}" destId="{0A5B5320-9D29-4E72-A7EE-37619E72EBC5}" srcOrd="10" destOrd="0" presId="urn:microsoft.com/office/officeart/2005/8/layout/cycle8"/>
    <dgm:cxn modelId="{05BF6781-EBC8-43D1-BA4F-E15AD69CF52D}" type="presParOf" srcId="{4DBAD24B-0897-456A-85AE-34DE500F45B5}" destId="{46EB1AB7-A2EE-4FB9-9916-B9345566C866}" srcOrd="11" destOrd="0" presId="urn:microsoft.com/office/officeart/2005/8/layout/cycle8"/>
    <dgm:cxn modelId="{A5351ACA-9BD8-4AA3-B6B6-2E235034DF2C}" type="presParOf" srcId="{4DBAD24B-0897-456A-85AE-34DE500F45B5}" destId="{0B899F29-28E3-416F-9748-A58E0B8756B2}" srcOrd="12" destOrd="0" presId="urn:microsoft.com/office/officeart/2005/8/layout/cycle8"/>
    <dgm:cxn modelId="{D6025804-EC17-4184-BFA6-3E456316F00C}" type="presParOf" srcId="{4DBAD24B-0897-456A-85AE-34DE500F45B5}" destId="{850CBCF6-D1CD-49F3-BE82-5977776322DE}" srcOrd="13" destOrd="0" presId="urn:microsoft.com/office/officeart/2005/8/layout/cycle8"/>
    <dgm:cxn modelId="{4957ABA1-C2B0-445D-B006-D067FB399186}" type="presParOf" srcId="{4DBAD24B-0897-456A-85AE-34DE500F45B5}" destId="{80F4D55C-FEF0-4A51-B402-5FE7A7A1EBC6}" srcOrd="14" destOrd="0" presId="urn:microsoft.com/office/officeart/2005/8/layout/cycle8"/>
    <dgm:cxn modelId="{99481F6E-CED3-4E14-AF58-09828255D5F9}" type="presParOf" srcId="{4DBAD24B-0897-456A-85AE-34DE500F45B5}" destId="{BE413CF3-6D9C-4B79-957D-BF377D3E7919}" srcOrd="15" destOrd="0" presId="urn:microsoft.com/office/officeart/2005/8/layout/cycle8"/>
    <dgm:cxn modelId="{A7A10C45-7106-4A5A-9460-9C8ACDE29FCF}" type="presParOf" srcId="{4DBAD24B-0897-456A-85AE-34DE500F45B5}" destId="{52EE1607-B72E-4F59-B3D0-F2D94ED1674F}" srcOrd="16" destOrd="0" presId="urn:microsoft.com/office/officeart/2005/8/layout/cycle8"/>
    <dgm:cxn modelId="{C1B13C52-8FFE-4C03-8277-D239DA04DBF5}" type="presParOf" srcId="{4DBAD24B-0897-456A-85AE-34DE500F45B5}" destId="{ED432934-C12D-421E-B793-6837C6653FDD}" srcOrd="17" destOrd="0" presId="urn:microsoft.com/office/officeart/2005/8/layout/cycle8"/>
    <dgm:cxn modelId="{16D98439-1049-42EA-A8DD-24A245D1C90C}" type="presParOf" srcId="{4DBAD24B-0897-456A-85AE-34DE500F45B5}" destId="{A3747A4A-099E-43AC-BFB1-96DBA104054C}" srcOrd="18" destOrd="0" presId="urn:microsoft.com/office/officeart/2005/8/layout/cycle8"/>
    <dgm:cxn modelId="{533C6E69-392B-45A6-95CD-1093F79F9B9A}" type="presParOf" srcId="{4DBAD24B-0897-456A-85AE-34DE500F45B5}" destId="{55B8E9F6-76A7-4A38-ACBF-27E139A8FED2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6529A2-44B6-4045-8CFF-5AB850540F9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</dgm:pt>
    <dgm:pt modelId="{DAA1A53A-82BB-4307-8314-AD8C95085952}">
      <dgm:prSet phldrT="[Text]"/>
      <dgm:spPr/>
      <dgm:t>
        <a:bodyPr/>
        <a:lstStyle/>
        <a:p>
          <a:r>
            <a:rPr lang="pt-BR" dirty="0"/>
            <a:t>Plan (Planejar)</a:t>
          </a:r>
          <a:endParaRPr lang="en-US" dirty="0"/>
        </a:p>
      </dgm:t>
    </dgm:pt>
    <dgm:pt modelId="{EFE19FD3-DEB4-4590-8A1F-9C1FD0B7EBED}" type="parTrans" cxnId="{84E8D64D-33C8-467D-A146-0A870D0683F8}">
      <dgm:prSet/>
      <dgm:spPr/>
      <dgm:t>
        <a:bodyPr/>
        <a:lstStyle/>
        <a:p>
          <a:endParaRPr lang="en-US"/>
        </a:p>
      </dgm:t>
    </dgm:pt>
    <dgm:pt modelId="{D2CAF6D2-8BDD-4926-BDA6-8FAF7826016C}" type="sibTrans" cxnId="{84E8D64D-33C8-467D-A146-0A870D0683F8}">
      <dgm:prSet/>
      <dgm:spPr/>
      <dgm:t>
        <a:bodyPr/>
        <a:lstStyle/>
        <a:p>
          <a:endParaRPr lang="en-US"/>
        </a:p>
      </dgm:t>
    </dgm:pt>
    <dgm:pt modelId="{7F7FA196-AB88-4F3D-A7F1-4FC0EE2E3900}">
      <dgm:prSet/>
      <dgm:spPr/>
      <dgm:t>
        <a:bodyPr/>
        <a:lstStyle/>
        <a:p>
          <a:r>
            <a:rPr lang="pt-BR" dirty="0"/>
            <a:t>Definir políticas e objetivos de segurança da informação.</a:t>
          </a:r>
        </a:p>
      </dgm:t>
    </dgm:pt>
    <dgm:pt modelId="{0677B342-B729-4132-975F-F12647C4DE20}" type="parTrans" cxnId="{C8A77BF8-F2CB-4B84-BB62-0C4A518ADCC4}">
      <dgm:prSet/>
      <dgm:spPr/>
      <dgm:t>
        <a:bodyPr/>
        <a:lstStyle/>
        <a:p>
          <a:endParaRPr lang="en-US"/>
        </a:p>
      </dgm:t>
    </dgm:pt>
    <dgm:pt modelId="{CE8D3A2D-D44A-4FBE-B730-0EDC9828F826}" type="sibTrans" cxnId="{C8A77BF8-F2CB-4B84-BB62-0C4A518ADCC4}">
      <dgm:prSet/>
      <dgm:spPr/>
      <dgm:t>
        <a:bodyPr/>
        <a:lstStyle/>
        <a:p>
          <a:endParaRPr lang="en-US"/>
        </a:p>
      </dgm:t>
    </dgm:pt>
    <dgm:pt modelId="{AA1DF8AE-D284-433C-9B0C-888C6E4C93EC}">
      <dgm:prSet/>
      <dgm:spPr/>
      <dgm:t>
        <a:bodyPr/>
        <a:lstStyle/>
        <a:p>
          <a:r>
            <a:rPr lang="pt-BR" dirty="0"/>
            <a:t>Mapear ativos e identificar riscos (ameaças e vulnerabilidades).</a:t>
          </a:r>
        </a:p>
      </dgm:t>
    </dgm:pt>
    <dgm:pt modelId="{2DC257A4-1E9E-4AD5-82E6-98C617BB47F5}" type="parTrans" cxnId="{83E4A198-A07E-4F89-9992-D093DA59D464}">
      <dgm:prSet/>
      <dgm:spPr/>
      <dgm:t>
        <a:bodyPr/>
        <a:lstStyle/>
        <a:p>
          <a:endParaRPr lang="en-US"/>
        </a:p>
      </dgm:t>
    </dgm:pt>
    <dgm:pt modelId="{DEE470F5-5DBC-4DEA-A67A-D0E24290FA85}" type="sibTrans" cxnId="{83E4A198-A07E-4F89-9992-D093DA59D464}">
      <dgm:prSet/>
      <dgm:spPr/>
      <dgm:t>
        <a:bodyPr/>
        <a:lstStyle/>
        <a:p>
          <a:endParaRPr lang="en-US"/>
        </a:p>
      </dgm:t>
    </dgm:pt>
    <dgm:pt modelId="{55D1A4FC-F37A-4B01-9FF4-DE7452A85A6F}">
      <dgm:prSet/>
      <dgm:spPr/>
      <dgm:t>
        <a:bodyPr/>
        <a:lstStyle/>
        <a:p>
          <a:r>
            <a:rPr lang="pt-BR" dirty="0"/>
            <a:t>Estabelecer quais controles de segurança devem ser aplicados.</a:t>
          </a:r>
        </a:p>
      </dgm:t>
    </dgm:pt>
    <dgm:pt modelId="{D88C100C-5B1F-46E5-B466-BB91465C4451}" type="parTrans" cxnId="{9EAB2128-AA51-45BC-B4C5-568721270A27}">
      <dgm:prSet/>
      <dgm:spPr/>
      <dgm:t>
        <a:bodyPr/>
        <a:lstStyle/>
        <a:p>
          <a:endParaRPr lang="en-US"/>
        </a:p>
      </dgm:t>
    </dgm:pt>
    <dgm:pt modelId="{BAC10795-F743-44FB-9687-E86C2487F7F0}" type="sibTrans" cxnId="{9EAB2128-AA51-45BC-B4C5-568721270A27}">
      <dgm:prSet/>
      <dgm:spPr/>
      <dgm:t>
        <a:bodyPr/>
        <a:lstStyle/>
        <a:p>
          <a:endParaRPr lang="en-US"/>
        </a:p>
      </dgm:t>
    </dgm:pt>
    <dgm:pt modelId="{FD370E84-386B-4498-92EA-B50CE6252489}">
      <dgm:prSet/>
      <dgm:spPr/>
      <dgm:t>
        <a:bodyPr/>
        <a:lstStyle/>
        <a:p>
          <a:r>
            <a:rPr lang="pt-BR" dirty="0"/>
            <a:t>Do (Executar)</a:t>
          </a:r>
        </a:p>
      </dgm:t>
    </dgm:pt>
    <dgm:pt modelId="{7963DC00-67B6-4E17-AB98-0C8485524AED}" type="parTrans" cxnId="{D81DC524-71C1-4C1C-977D-03B657DE9E08}">
      <dgm:prSet/>
      <dgm:spPr/>
      <dgm:t>
        <a:bodyPr/>
        <a:lstStyle/>
        <a:p>
          <a:endParaRPr lang="en-US"/>
        </a:p>
      </dgm:t>
    </dgm:pt>
    <dgm:pt modelId="{13D2D460-D1A8-40EF-8CE4-1E7E4D53DF55}" type="sibTrans" cxnId="{D81DC524-71C1-4C1C-977D-03B657DE9E08}">
      <dgm:prSet/>
      <dgm:spPr/>
      <dgm:t>
        <a:bodyPr/>
        <a:lstStyle/>
        <a:p>
          <a:endParaRPr lang="en-US"/>
        </a:p>
      </dgm:t>
    </dgm:pt>
    <dgm:pt modelId="{3BE9DED5-9C49-4B82-9001-3F7E04A12506}">
      <dgm:prSet/>
      <dgm:spPr/>
      <dgm:t>
        <a:bodyPr/>
        <a:lstStyle/>
        <a:p>
          <a:r>
            <a:rPr lang="pt-BR" dirty="0"/>
            <a:t>Colocar em prática os controles, processos e políticas definidos.</a:t>
          </a:r>
        </a:p>
      </dgm:t>
    </dgm:pt>
    <dgm:pt modelId="{5F5B6EEF-78E7-40BB-A2B3-B5F68741E5B4}" type="parTrans" cxnId="{A2F88FF8-7ED1-45B8-80A5-BB403E3E6DB4}">
      <dgm:prSet/>
      <dgm:spPr/>
      <dgm:t>
        <a:bodyPr/>
        <a:lstStyle/>
        <a:p>
          <a:endParaRPr lang="en-US"/>
        </a:p>
      </dgm:t>
    </dgm:pt>
    <dgm:pt modelId="{694BAED1-C916-4F5B-93E9-B90BF630F9DE}" type="sibTrans" cxnId="{A2F88FF8-7ED1-45B8-80A5-BB403E3E6DB4}">
      <dgm:prSet/>
      <dgm:spPr/>
      <dgm:t>
        <a:bodyPr/>
        <a:lstStyle/>
        <a:p>
          <a:endParaRPr lang="en-US"/>
        </a:p>
      </dgm:t>
    </dgm:pt>
    <dgm:pt modelId="{B094DBD7-A5DC-417D-A0FC-CB1D1885D248}">
      <dgm:prSet/>
      <dgm:spPr/>
      <dgm:t>
        <a:bodyPr/>
        <a:lstStyle/>
        <a:p>
          <a:r>
            <a:rPr lang="pt-BR"/>
            <a:t>Exemplo: implantar políticas de acesso, criar planos de backup, treinar colaboradores.</a:t>
          </a:r>
          <a:endParaRPr lang="pt-BR" dirty="0"/>
        </a:p>
      </dgm:t>
    </dgm:pt>
    <dgm:pt modelId="{50B40423-524F-4D48-8D28-C90D240B7A11}" type="parTrans" cxnId="{E0E81870-C9E4-4CA5-B0C4-4ECFEC33E040}">
      <dgm:prSet/>
      <dgm:spPr/>
      <dgm:t>
        <a:bodyPr/>
        <a:lstStyle/>
        <a:p>
          <a:endParaRPr lang="en-US"/>
        </a:p>
      </dgm:t>
    </dgm:pt>
    <dgm:pt modelId="{1C3E3F42-23EB-447E-9BE9-5588B3D68D12}" type="sibTrans" cxnId="{E0E81870-C9E4-4CA5-B0C4-4ECFEC33E040}">
      <dgm:prSet/>
      <dgm:spPr/>
      <dgm:t>
        <a:bodyPr/>
        <a:lstStyle/>
        <a:p>
          <a:endParaRPr lang="en-US"/>
        </a:p>
      </dgm:t>
    </dgm:pt>
    <dgm:pt modelId="{BDD48D27-772E-4C75-A0D7-8ABA3F06B03F}">
      <dgm:prSet/>
      <dgm:spPr/>
      <dgm:t>
        <a:bodyPr/>
        <a:lstStyle/>
        <a:p>
          <a:r>
            <a:rPr lang="pt-BR" dirty="0"/>
            <a:t>Check (Verificar)</a:t>
          </a:r>
        </a:p>
      </dgm:t>
    </dgm:pt>
    <dgm:pt modelId="{FB37B761-3EE1-4627-9D91-3C535F9E6F5A}" type="parTrans" cxnId="{1610262F-6462-4097-8750-36C1EBA970CF}">
      <dgm:prSet/>
      <dgm:spPr/>
      <dgm:t>
        <a:bodyPr/>
        <a:lstStyle/>
        <a:p>
          <a:endParaRPr lang="en-US"/>
        </a:p>
      </dgm:t>
    </dgm:pt>
    <dgm:pt modelId="{4150C24E-573E-482D-9AA1-A949CB637C29}" type="sibTrans" cxnId="{1610262F-6462-4097-8750-36C1EBA970CF}">
      <dgm:prSet/>
      <dgm:spPr/>
      <dgm:t>
        <a:bodyPr/>
        <a:lstStyle/>
        <a:p>
          <a:endParaRPr lang="en-US"/>
        </a:p>
      </dgm:t>
    </dgm:pt>
    <dgm:pt modelId="{715F64F8-00F2-4051-B49F-E63E0D7A8A03}">
      <dgm:prSet/>
      <dgm:spPr/>
      <dgm:t>
        <a:bodyPr/>
        <a:lstStyle/>
        <a:p>
          <a:r>
            <a:rPr lang="pt-BR" dirty="0"/>
            <a:t>Monitorar, medir e revisar o desempenho do SGSI.</a:t>
          </a:r>
        </a:p>
      </dgm:t>
    </dgm:pt>
    <dgm:pt modelId="{C93E7883-619C-4DCF-BAE6-0DEDAAE0650E}" type="parTrans" cxnId="{055639A2-5C55-4387-8B0E-A6FDC421FB03}">
      <dgm:prSet/>
      <dgm:spPr/>
      <dgm:t>
        <a:bodyPr/>
        <a:lstStyle/>
        <a:p>
          <a:endParaRPr lang="en-US"/>
        </a:p>
      </dgm:t>
    </dgm:pt>
    <dgm:pt modelId="{6E39D59C-48DD-4BB8-82DE-4B1594A4B581}" type="sibTrans" cxnId="{055639A2-5C55-4387-8B0E-A6FDC421FB03}">
      <dgm:prSet/>
      <dgm:spPr/>
      <dgm:t>
        <a:bodyPr/>
        <a:lstStyle/>
        <a:p>
          <a:endParaRPr lang="en-US"/>
        </a:p>
      </dgm:t>
    </dgm:pt>
    <dgm:pt modelId="{157AB09B-944F-4721-B646-8AE76F215ADF}">
      <dgm:prSet/>
      <dgm:spPr/>
      <dgm:t>
        <a:bodyPr/>
        <a:lstStyle/>
        <a:p>
          <a:r>
            <a:rPr lang="pt-BR"/>
            <a:t>Realizar auditorias internas para avaliar se os controles funcionam corretamente.</a:t>
          </a:r>
          <a:endParaRPr lang="pt-BR" dirty="0"/>
        </a:p>
      </dgm:t>
    </dgm:pt>
    <dgm:pt modelId="{ABC566AC-16FE-46FB-9978-6F603EDADB26}" type="parTrans" cxnId="{DE0E602A-74EA-43B5-B06A-C38150AFEDD9}">
      <dgm:prSet/>
      <dgm:spPr/>
      <dgm:t>
        <a:bodyPr/>
        <a:lstStyle/>
        <a:p>
          <a:endParaRPr lang="en-US"/>
        </a:p>
      </dgm:t>
    </dgm:pt>
    <dgm:pt modelId="{2545EF74-C09F-44B7-861B-FD20160296B3}" type="sibTrans" cxnId="{DE0E602A-74EA-43B5-B06A-C38150AFEDD9}">
      <dgm:prSet/>
      <dgm:spPr/>
      <dgm:t>
        <a:bodyPr/>
        <a:lstStyle/>
        <a:p>
          <a:endParaRPr lang="en-US"/>
        </a:p>
      </dgm:t>
    </dgm:pt>
    <dgm:pt modelId="{49255A5D-0A77-411E-AA1D-2F4FD674F5FC}">
      <dgm:prSet/>
      <dgm:spPr/>
      <dgm:t>
        <a:bodyPr/>
        <a:lstStyle/>
        <a:p>
          <a:r>
            <a:rPr lang="pt-BR" dirty="0"/>
            <a:t>Act (Agir / Melhorar)</a:t>
          </a:r>
        </a:p>
      </dgm:t>
    </dgm:pt>
    <dgm:pt modelId="{D3E6ECE2-9768-4C71-AB01-85547E6D6D25}" type="parTrans" cxnId="{226BF41E-4E2B-4007-9EBF-5CCEB3877C03}">
      <dgm:prSet/>
      <dgm:spPr/>
      <dgm:t>
        <a:bodyPr/>
        <a:lstStyle/>
        <a:p>
          <a:endParaRPr lang="en-US"/>
        </a:p>
      </dgm:t>
    </dgm:pt>
    <dgm:pt modelId="{45A70C5D-18E8-4780-B931-3A9B5802D7B3}" type="sibTrans" cxnId="{226BF41E-4E2B-4007-9EBF-5CCEB3877C03}">
      <dgm:prSet/>
      <dgm:spPr/>
      <dgm:t>
        <a:bodyPr/>
        <a:lstStyle/>
        <a:p>
          <a:endParaRPr lang="en-US"/>
        </a:p>
      </dgm:t>
    </dgm:pt>
    <dgm:pt modelId="{BDB86136-C998-45C6-843B-DBE1ABF98C1F}">
      <dgm:prSet/>
      <dgm:spPr/>
      <dgm:t>
        <a:bodyPr/>
        <a:lstStyle/>
        <a:p>
          <a:r>
            <a:rPr lang="pt-BR" dirty="0"/>
            <a:t>Corrigir falhas encontradas e atualizar controles.</a:t>
          </a:r>
        </a:p>
      </dgm:t>
    </dgm:pt>
    <dgm:pt modelId="{C27C42C0-5CEC-4B57-ABAA-9A01814485C6}" type="parTrans" cxnId="{1BCFC1AF-3E59-41D8-956A-E2BEA8086FCA}">
      <dgm:prSet/>
      <dgm:spPr/>
      <dgm:t>
        <a:bodyPr/>
        <a:lstStyle/>
        <a:p>
          <a:endParaRPr lang="en-US"/>
        </a:p>
      </dgm:t>
    </dgm:pt>
    <dgm:pt modelId="{F07B99C7-3E4C-4423-AE6E-3ED7F95CE880}" type="sibTrans" cxnId="{1BCFC1AF-3E59-41D8-956A-E2BEA8086FCA}">
      <dgm:prSet/>
      <dgm:spPr/>
      <dgm:t>
        <a:bodyPr/>
        <a:lstStyle/>
        <a:p>
          <a:endParaRPr lang="en-US"/>
        </a:p>
      </dgm:t>
    </dgm:pt>
    <dgm:pt modelId="{79389B59-5423-4136-AEB0-A18DC847AFCD}">
      <dgm:prSet/>
      <dgm:spPr/>
      <dgm:t>
        <a:bodyPr/>
        <a:lstStyle/>
        <a:p>
          <a:r>
            <a:rPr lang="pt-BR" dirty="0"/>
            <a:t>Garantir a melhoria contínua do sistema.</a:t>
          </a:r>
        </a:p>
      </dgm:t>
    </dgm:pt>
    <dgm:pt modelId="{E40889D0-DD03-4741-BF02-F8EA837DCCA4}" type="parTrans" cxnId="{2FFDA426-8F09-4F8B-A5EC-423D1AAD1D9B}">
      <dgm:prSet/>
      <dgm:spPr/>
      <dgm:t>
        <a:bodyPr/>
        <a:lstStyle/>
        <a:p>
          <a:endParaRPr lang="en-US"/>
        </a:p>
      </dgm:t>
    </dgm:pt>
    <dgm:pt modelId="{0669C016-39C3-4F3B-A05E-54B7BFBEB83F}" type="sibTrans" cxnId="{2FFDA426-8F09-4F8B-A5EC-423D1AAD1D9B}">
      <dgm:prSet/>
      <dgm:spPr/>
      <dgm:t>
        <a:bodyPr/>
        <a:lstStyle/>
        <a:p>
          <a:endParaRPr lang="en-US"/>
        </a:p>
      </dgm:t>
    </dgm:pt>
    <dgm:pt modelId="{5991294C-CF36-44F6-B115-C6C397A620BC}" type="pres">
      <dgm:prSet presAssocID="{F56529A2-44B6-4045-8CFF-5AB850540F98}" presName="linear" presStyleCnt="0">
        <dgm:presLayoutVars>
          <dgm:dir/>
          <dgm:animLvl val="lvl"/>
          <dgm:resizeHandles val="exact"/>
        </dgm:presLayoutVars>
      </dgm:prSet>
      <dgm:spPr/>
    </dgm:pt>
    <dgm:pt modelId="{2452D56A-D1FF-44A2-8B08-3761C5D0C3EC}" type="pres">
      <dgm:prSet presAssocID="{DAA1A53A-82BB-4307-8314-AD8C95085952}" presName="parentLin" presStyleCnt="0"/>
      <dgm:spPr/>
    </dgm:pt>
    <dgm:pt modelId="{6E731291-AF78-434E-A642-A2DB9E884DBA}" type="pres">
      <dgm:prSet presAssocID="{DAA1A53A-82BB-4307-8314-AD8C95085952}" presName="parentLeftMargin" presStyleLbl="node1" presStyleIdx="0" presStyleCnt="4"/>
      <dgm:spPr/>
    </dgm:pt>
    <dgm:pt modelId="{D172BEA7-52D6-4569-9619-A50B7DED2086}" type="pres">
      <dgm:prSet presAssocID="{DAA1A53A-82BB-4307-8314-AD8C9508595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38B1EF0-D5CB-4A7C-8290-05F14B9AE0EB}" type="pres">
      <dgm:prSet presAssocID="{DAA1A53A-82BB-4307-8314-AD8C95085952}" presName="negativeSpace" presStyleCnt="0"/>
      <dgm:spPr/>
    </dgm:pt>
    <dgm:pt modelId="{A17C431F-73CF-4B00-86BD-7AF6444BF908}" type="pres">
      <dgm:prSet presAssocID="{DAA1A53A-82BB-4307-8314-AD8C95085952}" presName="childText" presStyleLbl="conFgAcc1" presStyleIdx="0" presStyleCnt="4">
        <dgm:presLayoutVars>
          <dgm:bulletEnabled val="1"/>
        </dgm:presLayoutVars>
      </dgm:prSet>
      <dgm:spPr/>
    </dgm:pt>
    <dgm:pt modelId="{54455F26-A9B3-4694-9FDA-246D2BDB3047}" type="pres">
      <dgm:prSet presAssocID="{D2CAF6D2-8BDD-4926-BDA6-8FAF7826016C}" presName="spaceBetweenRectangles" presStyleCnt="0"/>
      <dgm:spPr/>
    </dgm:pt>
    <dgm:pt modelId="{696F90C4-2551-48D6-B900-C6F890707302}" type="pres">
      <dgm:prSet presAssocID="{FD370E84-386B-4498-92EA-B50CE6252489}" presName="parentLin" presStyleCnt="0"/>
      <dgm:spPr/>
    </dgm:pt>
    <dgm:pt modelId="{039F286E-2153-4528-864E-6547546CB059}" type="pres">
      <dgm:prSet presAssocID="{FD370E84-386B-4498-92EA-B50CE6252489}" presName="parentLeftMargin" presStyleLbl="node1" presStyleIdx="0" presStyleCnt="4"/>
      <dgm:spPr/>
    </dgm:pt>
    <dgm:pt modelId="{87BA4476-6189-4DCF-B116-D989E1857771}" type="pres">
      <dgm:prSet presAssocID="{FD370E84-386B-4498-92EA-B50CE625248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0E3CD4-AE44-47A0-B973-8ED612A93CD0}" type="pres">
      <dgm:prSet presAssocID="{FD370E84-386B-4498-92EA-B50CE6252489}" presName="negativeSpace" presStyleCnt="0"/>
      <dgm:spPr/>
    </dgm:pt>
    <dgm:pt modelId="{E6E9F4FE-2A34-4EFC-BB77-4E3225EF8076}" type="pres">
      <dgm:prSet presAssocID="{FD370E84-386B-4498-92EA-B50CE6252489}" presName="childText" presStyleLbl="conFgAcc1" presStyleIdx="1" presStyleCnt="4">
        <dgm:presLayoutVars>
          <dgm:bulletEnabled val="1"/>
        </dgm:presLayoutVars>
      </dgm:prSet>
      <dgm:spPr/>
    </dgm:pt>
    <dgm:pt modelId="{389C5974-4B0D-4747-88D7-84D308A651D6}" type="pres">
      <dgm:prSet presAssocID="{13D2D460-D1A8-40EF-8CE4-1E7E4D53DF55}" presName="spaceBetweenRectangles" presStyleCnt="0"/>
      <dgm:spPr/>
    </dgm:pt>
    <dgm:pt modelId="{00E25A89-8B61-438E-9B09-E5B83848621D}" type="pres">
      <dgm:prSet presAssocID="{BDD48D27-772E-4C75-A0D7-8ABA3F06B03F}" presName="parentLin" presStyleCnt="0"/>
      <dgm:spPr/>
    </dgm:pt>
    <dgm:pt modelId="{83961581-811E-4B87-BC55-009A32DC4DC0}" type="pres">
      <dgm:prSet presAssocID="{BDD48D27-772E-4C75-A0D7-8ABA3F06B03F}" presName="parentLeftMargin" presStyleLbl="node1" presStyleIdx="1" presStyleCnt="4"/>
      <dgm:spPr/>
    </dgm:pt>
    <dgm:pt modelId="{B885D687-C583-4FAA-8BA3-6C7E8CD8E2D2}" type="pres">
      <dgm:prSet presAssocID="{BDD48D27-772E-4C75-A0D7-8ABA3F06B03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5C4429-68BE-4438-997D-0B3AB95D6AD2}" type="pres">
      <dgm:prSet presAssocID="{BDD48D27-772E-4C75-A0D7-8ABA3F06B03F}" presName="negativeSpace" presStyleCnt="0"/>
      <dgm:spPr/>
    </dgm:pt>
    <dgm:pt modelId="{134821F9-DA12-433D-9898-59F4CA80B98C}" type="pres">
      <dgm:prSet presAssocID="{BDD48D27-772E-4C75-A0D7-8ABA3F06B03F}" presName="childText" presStyleLbl="conFgAcc1" presStyleIdx="2" presStyleCnt="4">
        <dgm:presLayoutVars>
          <dgm:bulletEnabled val="1"/>
        </dgm:presLayoutVars>
      </dgm:prSet>
      <dgm:spPr/>
    </dgm:pt>
    <dgm:pt modelId="{8D84761C-6CFF-48F5-999C-F8F894D93F47}" type="pres">
      <dgm:prSet presAssocID="{4150C24E-573E-482D-9AA1-A949CB637C29}" presName="spaceBetweenRectangles" presStyleCnt="0"/>
      <dgm:spPr/>
    </dgm:pt>
    <dgm:pt modelId="{E30D92C9-41EA-4ECC-96C1-9C0B4B6425AA}" type="pres">
      <dgm:prSet presAssocID="{49255A5D-0A77-411E-AA1D-2F4FD674F5FC}" presName="parentLin" presStyleCnt="0"/>
      <dgm:spPr/>
    </dgm:pt>
    <dgm:pt modelId="{D0E3BA86-7BFB-4877-8E66-F3BCDB4EBA86}" type="pres">
      <dgm:prSet presAssocID="{49255A5D-0A77-411E-AA1D-2F4FD674F5FC}" presName="parentLeftMargin" presStyleLbl="node1" presStyleIdx="2" presStyleCnt="4"/>
      <dgm:spPr/>
    </dgm:pt>
    <dgm:pt modelId="{77DD9FD9-2A4F-45A1-88D8-D1477118EF96}" type="pres">
      <dgm:prSet presAssocID="{49255A5D-0A77-411E-AA1D-2F4FD674F5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97302FE-E72E-4B2B-868B-0B9E5DEE97B1}" type="pres">
      <dgm:prSet presAssocID="{49255A5D-0A77-411E-AA1D-2F4FD674F5FC}" presName="negativeSpace" presStyleCnt="0"/>
      <dgm:spPr/>
    </dgm:pt>
    <dgm:pt modelId="{6F39B197-8BD4-4F1C-8193-3847EF19EF8E}" type="pres">
      <dgm:prSet presAssocID="{49255A5D-0A77-411E-AA1D-2F4FD674F5F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79DC80C-B037-4626-A878-B111D9F91939}" type="presOf" srcId="{FD370E84-386B-4498-92EA-B50CE6252489}" destId="{039F286E-2153-4528-864E-6547546CB059}" srcOrd="0" destOrd="0" presId="urn:microsoft.com/office/officeart/2005/8/layout/list1"/>
    <dgm:cxn modelId="{75276D10-6E75-479F-8BF8-08B74A9BDE10}" type="presOf" srcId="{FD370E84-386B-4498-92EA-B50CE6252489}" destId="{87BA4476-6189-4DCF-B116-D989E1857771}" srcOrd="1" destOrd="0" presId="urn:microsoft.com/office/officeart/2005/8/layout/list1"/>
    <dgm:cxn modelId="{97046F1A-5ACA-4265-BA81-A9EC6D18DC54}" type="presOf" srcId="{49255A5D-0A77-411E-AA1D-2F4FD674F5FC}" destId="{D0E3BA86-7BFB-4877-8E66-F3BCDB4EBA86}" srcOrd="0" destOrd="0" presId="urn:microsoft.com/office/officeart/2005/8/layout/list1"/>
    <dgm:cxn modelId="{226BF41E-4E2B-4007-9EBF-5CCEB3877C03}" srcId="{F56529A2-44B6-4045-8CFF-5AB850540F98}" destId="{49255A5D-0A77-411E-AA1D-2F4FD674F5FC}" srcOrd="3" destOrd="0" parTransId="{D3E6ECE2-9768-4C71-AB01-85547E6D6D25}" sibTransId="{45A70C5D-18E8-4780-B931-3A9B5802D7B3}"/>
    <dgm:cxn modelId="{D81DC524-71C1-4C1C-977D-03B657DE9E08}" srcId="{F56529A2-44B6-4045-8CFF-5AB850540F98}" destId="{FD370E84-386B-4498-92EA-B50CE6252489}" srcOrd="1" destOrd="0" parTransId="{7963DC00-67B6-4E17-AB98-0C8485524AED}" sibTransId="{13D2D460-D1A8-40EF-8CE4-1E7E4D53DF55}"/>
    <dgm:cxn modelId="{2FFDA426-8F09-4F8B-A5EC-423D1AAD1D9B}" srcId="{49255A5D-0A77-411E-AA1D-2F4FD674F5FC}" destId="{79389B59-5423-4136-AEB0-A18DC847AFCD}" srcOrd="1" destOrd="0" parTransId="{E40889D0-DD03-4741-BF02-F8EA837DCCA4}" sibTransId="{0669C016-39C3-4F3B-A05E-54B7BFBEB83F}"/>
    <dgm:cxn modelId="{9EAB2128-AA51-45BC-B4C5-568721270A27}" srcId="{DAA1A53A-82BB-4307-8314-AD8C95085952}" destId="{55D1A4FC-F37A-4B01-9FF4-DE7452A85A6F}" srcOrd="2" destOrd="0" parTransId="{D88C100C-5B1F-46E5-B466-BB91465C4451}" sibTransId="{BAC10795-F743-44FB-9687-E86C2487F7F0}"/>
    <dgm:cxn modelId="{333C0B2A-DACC-4CBC-B00E-22B15213B6F4}" type="presOf" srcId="{BDB86136-C998-45C6-843B-DBE1ABF98C1F}" destId="{6F39B197-8BD4-4F1C-8193-3847EF19EF8E}" srcOrd="0" destOrd="0" presId="urn:microsoft.com/office/officeart/2005/8/layout/list1"/>
    <dgm:cxn modelId="{DE0E602A-74EA-43B5-B06A-C38150AFEDD9}" srcId="{BDD48D27-772E-4C75-A0D7-8ABA3F06B03F}" destId="{157AB09B-944F-4721-B646-8AE76F215ADF}" srcOrd="1" destOrd="0" parTransId="{ABC566AC-16FE-46FB-9978-6F603EDADB26}" sibTransId="{2545EF74-C09F-44B7-861B-FD20160296B3}"/>
    <dgm:cxn modelId="{F96CE52C-0E9A-4229-890D-291A405D9D30}" type="presOf" srcId="{F56529A2-44B6-4045-8CFF-5AB850540F98}" destId="{5991294C-CF36-44F6-B115-C6C397A620BC}" srcOrd="0" destOrd="0" presId="urn:microsoft.com/office/officeart/2005/8/layout/list1"/>
    <dgm:cxn modelId="{1610262F-6462-4097-8750-36C1EBA970CF}" srcId="{F56529A2-44B6-4045-8CFF-5AB850540F98}" destId="{BDD48D27-772E-4C75-A0D7-8ABA3F06B03F}" srcOrd="2" destOrd="0" parTransId="{FB37B761-3EE1-4627-9D91-3C535F9E6F5A}" sibTransId="{4150C24E-573E-482D-9AA1-A949CB637C29}"/>
    <dgm:cxn modelId="{7EA09437-3F81-49B8-B8A3-5B381341E553}" type="presOf" srcId="{BDD48D27-772E-4C75-A0D7-8ABA3F06B03F}" destId="{83961581-811E-4B87-BC55-009A32DC4DC0}" srcOrd="0" destOrd="0" presId="urn:microsoft.com/office/officeart/2005/8/layout/list1"/>
    <dgm:cxn modelId="{CA3C704C-73E6-4C76-BF76-2772F4B73B29}" type="presOf" srcId="{BDD48D27-772E-4C75-A0D7-8ABA3F06B03F}" destId="{B885D687-C583-4FAA-8BA3-6C7E8CD8E2D2}" srcOrd="1" destOrd="0" presId="urn:microsoft.com/office/officeart/2005/8/layout/list1"/>
    <dgm:cxn modelId="{84E8D64D-33C8-467D-A146-0A870D0683F8}" srcId="{F56529A2-44B6-4045-8CFF-5AB850540F98}" destId="{DAA1A53A-82BB-4307-8314-AD8C95085952}" srcOrd="0" destOrd="0" parTransId="{EFE19FD3-DEB4-4590-8A1F-9C1FD0B7EBED}" sibTransId="{D2CAF6D2-8BDD-4926-BDA6-8FAF7826016C}"/>
    <dgm:cxn modelId="{E0E81870-C9E4-4CA5-B0C4-4ECFEC33E040}" srcId="{FD370E84-386B-4498-92EA-B50CE6252489}" destId="{B094DBD7-A5DC-417D-A0FC-CB1D1885D248}" srcOrd="1" destOrd="0" parTransId="{50B40423-524F-4D48-8D28-C90D240B7A11}" sibTransId="{1C3E3F42-23EB-447E-9BE9-5588B3D68D12}"/>
    <dgm:cxn modelId="{7FC5B870-A209-49A3-85F6-4BFDA6659166}" type="presOf" srcId="{DAA1A53A-82BB-4307-8314-AD8C95085952}" destId="{D172BEA7-52D6-4569-9619-A50B7DED2086}" srcOrd="1" destOrd="0" presId="urn:microsoft.com/office/officeart/2005/8/layout/list1"/>
    <dgm:cxn modelId="{C1032359-7C06-4812-B1A6-86FCE68E27A6}" type="presOf" srcId="{7F7FA196-AB88-4F3D-A7F1-4FC0EE2E3900}" destId="{A17C431F-73CF-4B00-86BD-7AF6444BF908}" srcOrd="0" destOrd="0" presId="urn:microsoft.com/office/officeart/2005/8/layout/list1"/>
    <dgm:cxn modelId="{C5E07959-3A9B-4CA4-BD56-75C867DD2165}" type="presOf" srcId="{AA1DF8AE-D284-433C-9B0C-888C6E4C93EC}" destId="{A17C431F-73CF-4B00-86BD-7AF6444BF908}" srcOrd="0" destOrd="1" presId="urn:microsoft.com/office/officeart/2005/8/layout/list1"/>
    <dgm:cxn modelId="{4C0D857A-5F50-42C1-A4B1-91592FA5F9E7}" type="presOf" srcId="{157AB09B-944F-4721-B646-8AE76F215ADF}" destId="{134821F9-DA12-433D-9898-59F4CA80B98C}" srcOrd="0" destOrd="1" presId="urn:microsoft.com/office/officeart/2005/8/layout/list1"/>
    <dgm:cxn modelId="{98959A80-9BC1-44A6-93DF-10775FEA8FB9}" type="presOf" srcId="{49255A5D-0A77-411E-AA1D-2F4FD674F5FC}" destId="{77DD9FD9-2A4F-45A1-88D8-D1477118EF96}" srcOrd="1" destOrd="0" presId="urn:microsoft.com/office/officeart/2005/8/layout/list1"/>
    <dgm:cxn modelId="{E7CD5D96-6864-4D2E-866A-CA8EBF789A15}" type="presOf" srcId="{DAA1A53A-82BB-4307-8314-AD8C95085952}" destId="{6E731291-AF78-434E-A642-A2DB9E884DBA}" srcOrd="0" destOrd="0" presId="urn:microsoft.com/office/officeart/2005/8/layout/list1"/>
    <dgm:cxn modelId="{83E4A198-A07E-4F89-9992-D093DA59D464}" srcId="{DAA1A53A-82BB-4307-8314-AD8C95085952}" destId="{AA1DF8AE-D284-433C-9B0C-888C6E4C93EC}" srcOrd="1" destOrd="0" parTransId="{2DC257A4-1E9E-4AD5-82E6-98C617BB47F5}" sibTransId="{DEE470F5-5DBC-4DEA-A67A-D0E24290FA85}"/>
    <dgm:cxn modelId="{055639A2-5C55-4387-8B0E-A6FDC421FB03}" srcId="{BDD48D27-772E-4C75-A0D7-8ABA3F06B03F}" destId="{715F64F8-00F2-4051-B49F-E63E0D7A8A03}" srcOrd="0" destOrd="0" parTransId="{C93E7883-619C-4DCF-BAE6-0DEDAAE0650E}" sibTransId="{6E39D59C-48DD-4BB8-82DE-4B1594A4B581}"/>
    <dgm:cxn modelId="{FCEB47AF-5712-4F5B-83CF-9278CC5B6EFE}" type="presOf" srcId="{B094DBD7-A5DC-417D-A0FC-CB1D1885D248}" destId="{E6E9F4FE-2A34-4EFC-BB77-4E3225EF8076}" srcOrd="0" destOrd="1" presId="urn:microsoft.com/office/officeart/2005/8/layout/list1"/>
    <dgm:cxn modelId="{1BCFC1AF-3E59-41D8-956A-E2BEA8086FCA}" srcId="{49255A5D-0A77-411E-AA1D-2F4FD674F5FC}" destId="{BDB86136-C998-45C6-843B-DBE1ABF98C1F}" srcOrd="0" destOrd="0" parTransId="{C27C42C0-5CEC-4B57-ABAA-9A01814485C6}" sibTransId="{F07B99C7-3E4C-4423-AE6E-3ED7F95CE880}"/>
    <dgm:cxn modelId="{084DEBB8-7A42-42D8-867C-AA36A1C3C6CA}" type="presOf" srcId="{3BE9DED5-9C49-4B82-9001-3F7E04A12506}" destId="{E6E9F4FE-2A34-4EFC-BB77-4E3225EF8076}" srcOrd="0" destOrd="0" presId="urn:microsoft.com/office/officeart/2005/8/layout/list1"/>
    <dgm:cxn modelId="{298077BA-E4A2-4248-80B0-CAC3DA63B278}" type="presOf" srcId="{79389B59-5423-4136-AEB0-A18DC847AFCD}" destId="{6F39B197-8BD4-4F1C-8193-3847EF19EF8E}" srcOrd="0" destOrd="1" presId="urn:microsoft.com/office/officeart/2005/8/layout/list1"/>
    <dgm:cxn modelId="{7BD616E7-6B41-4DF5-872D-A454260833E0}" type="presOf" srcId="{715F64F8-00F2-4051-B49F-E63E0D7A8A03}" destId="{134821F9-DA12-433D-9898-59F4CA80B98C}" srcOrd="0" destOrd="0" presId="urn:microsoft.com/office/officeart/2005/8/layout/list1"/>
    <dgm:cxn modelId="{D42D9FED-AE71-4C96-99B5-8DB49E0680DF}" type="presOf" srcId="{55D1A4FC-F37A-4B01-9FF4-DE7452A85A6F}" destId="{A17C431F-73CF-4B00-86BD-7AF6444BF908}" srcOrd="0" destOrd="2" presId="urn:microsoft.com/office/officeart/2005/8/layout/list1"/>
    <dgm:cxn modelId="{C8A77BF8-F2CB-4B84-BB62-0C4A518ADCC4}" srcId="{DAA1A53A-82BB-4307-8314-AD8C95085952}" destId="{7F7FA196-AB88-4F3D-A7F1-4FC0EE2E3900}" srcOrd="0" destOrd="0" parTransId="{0677B342-B729-4132-975F-F12647C4DE20}" sibTransId="{CE8D3A2D-D44A-4FBE-B730-0EDC9828F826}"/>
    <dgm:cxn modelId="{A2F88FF8-7ED1-45B8-80A5-BB403E3E6DB4}" srcId="{FD370E84-386B-4498-92EA-B50CE6252489}" destId="{3BE9DED5-9C49-4B82-9001-3F7E04A12506}" srcOrd="0" destOrd="0" parTransId="{5F5B6EEF-78E7-40BB-A2B3-B5F68741E5B4}" sibTransId="{694BAED1-C916-4F5B-93E9-B90BF630F9DE}"/>
    <dgm:cxn modelId="{5D78DAA8-62F0-42E1-B14B-48E9B08C3053}" type="presParOf" srcId="{5991294C-CF36-44F6-B115-C6C397A620BC}" destId="{2452D56A-D1FF-44A2-8B08-3761C5D0C3EC}" srcOrd="0" destOrd="0" presId="urn:microsoft.com/office/officeart/2005/8/layout/list1"/>
    <dgm:cxn modelId="{84F74A22-B74E-4EF5-9FE3-109B644ABAAB}" type="presParOf" srcId="{2452D56A-D1FF-44A2-8B08-3761C5D0C3EC}" destId="{6E731291-AF78-434E-A642-A2DB9E884DBA}" srcOrd="0" destOrd="0" presId="urn:microsoft.com/office/officeart/2005/8/layout/list1"/>
    <dgm:cxn modelId="{3DC50B1E-82F3-4B46-967A-6CD4567FDC4F}" type="presParOf" srcId="{2452D56A-D1FF-44A2-8B08-3761C5D0C3EC}" destId="{D172BEA7-52D6-4569-9619-A50B7DED2086}" srcOrd="1" destOrd="0" presId="urn:microsoft.com/office/officeart/2005/8/layout/list1"/>
    <dgm:cxn modelId="{B08BECAC-B7E7-4FF3-A863-7856D3474BB5}" type="presParOf" srcId="{5991294C-CF36-44F6-B115-C6C397A620BC}" destId="{938B1EF0-D5CB-4A7C-8290-05F14B9AE0EB}" srcOrd="1" destOrd="0" presId="urn:microsoft.com/office/officeart/2005/8/layout/list1"/>
    <dgm:cxn modelId="{0B7AA24D-DFB3-4027-8BC3-DBDB95A11BC3}" type="presParOf" srcId="{5991294C-CF36-44F6-B115-C6C397A620BC}" destId="{A17C431F-73CF-4B00-86BD-7AF6444BF908}" srcOrd="2" destOrd="0" presId="urn:microsoft.com/office/officeart/2005/8/layout/list1"/>
    <dgm:cxn modelId="{0087588D-C5B4-472F-AEDE-E816372E887D}" type="presParOf" srcId="{5991294C-CF36-44F6-B115-C6C397A620BC}" destId="{54455F26-A9B3-4694-9FDA-246D2BDB3047}" srcOrd="3" destOrd="0" presId="urn:microsoft.com/office/officeart/2005/8/layout/list1"/>
    <dgm:cxn modelId="{1A150CE4-FEEF-4F8A-868F-48D97458B37F}" type="presParOf" srcId="{5991294C-CF36-44F6-B115-C6C397A620BC}" destId="{696F90C4-2551-48D6-B900-C6F890707302}" srcOrd="4" destOrd="0" presId="urn:microsoft.com/office/officeart/2005/8/layout/list1"/>
    <dgm:cxn modelId="{C14A7E20-6C15-4E27-B9DA-6FC4DA7B7E51}" type="presParOf" srcId="{696F90C4-2551-48D6-B900-C6F890707302}" destId="{039F286E-2153-4528-864E-6547546CB059}" srcOrd="0" destOrd="0" presId="urn:microsoft.com/office/officeart/2005/8/layout/list1"/>
    <dgm:cxn modelId="{0699E161-462B-462C-B37E-4092896FD566}" type="presParOf" srcId="{696F90C4-2551-48D6-B900-C6F890707302}" destId="{87BA4476-6189-4DCF-B116-D989E1857771}" srcOrd="1" destOrd="0" presId="urn:microsoft.com/office/officeart/2005/8/layout/list1"/>
    <dgm:cxn modelId="{04B564D1-02FE-46E9-AAE3-240F45FBB97C}" type="presParOf" srcId="{5991294C-CF36-44F6-B115-C6C397A620BC}" destId="{0D0E3CD4-AE44-47A0-B973-8ED612A93CD0}" srcOrd="5" destOrd="0" presId="urn:microsoft.com/office/officeart/2005/8/layout/list1"/>
    <dgm:cxn modelId="{91B9D145-4C16-4A71-A7DE-88372FFA8668}" type="presParOf" srcId="{5991294C-CF36-44F6-B115-C6C397A620BC}" destId="{E6E9F4FE-2A34-4EFC-BB77-4E3225EF8076}" srcOrd="6" destOrd="0" presId="urn:microsoft.com/office/officeart/2005/8/layout/list1"/>
    <dgm:cxn modelId="{AAF3FBA6-2C93-4477-BD41-07A2AA1B1458}" type="presParOf" srcId="{5991294C-CF36-44F6-B115-C6C397A620BC}" destId="{389C5974-4B0D-4747-88D7-84D308A651D6}" srcOrd="7" destOrd="0" presId="urn:microsoft.com/office/officeart/2005/8/layout/list1"/>
    <dgm:cxn modelId="{59F521A5-DFAA-4743-B470-7A62C83100E5}" type="presParOf" srcId="{5991294C-CF36-44F6-B115-C6C397A620BC}" destId="{00E25A89-8B61-438E-9B09-E5B83848621D}" srcOrd="8" destOrd="0" presId="urn:microsoft.com/office/officeart/2005/8/layout/list1"/>
    <dgm:cxn modelId="{0F2A97C9-4DAF-4DED-81A5-D895C4E37CAC}" type="presParOf" srcId="{00E25A89-8B61-438E-9B09-E5B83848621D}" destId="{83961581-811E-4B87-BC55-009A32DC4DC0}" srcOrd="0" destOrd="0" presId="urn:microsoft.com/office/officeart/2005/8/layout/list1"/>
    <dgm:cxn modelId="{CA408200-3225-4645-81A5-AEF0A2DABB50}" type="presParOf" srcId="{00E25A89-8B61-438E-9B09-E5B83848621D}" destId="{B885D687-C583-4FAA-8BA3-6C7E8CD8E2D2}" srcOrd="1" destOrd="0" presId="urn:microsoft.com/office/officeart/2005/8/layout/list1"/>
    <dgm:cxn modelId="{2576831D-1DAF-494D-9B5E-936FEC678545}" type="presParOf" srcId="{5991294C-CF36-44F6-B115-C6C397A620BC}" destId="{8B5C4429-68BE-4438-997D-0B3AB95D6AD2}" srcOrd="9" destOrd="0" presId="urn:microsoft.com/office/officeart/2005/8/layout/list1"/>
    <dgm:cxn modelId="{5ABE1D0F-767C-4899-AC30-AF1E73B70524}" type="presParOf" srcId="{5991294C-CF36-44F6-B115-C6C397A620BC}" destId="{134821F9-DA12-433D-9898-59F4CA80B98C}" srcOrd="10" destOrd="0" presId="urn:microsoft.com/office/officeart/2005/8/layout/list1"/>
    <dgm:cxn modelId="{67D91AC0-29E4-45D4-A40D-345FD73B4D8D}" type="presParOf" srcId="{5991294C-CF36-44F6-B115-C6C397A620BC}" destId="{8D84761C-6CFF-48F5-999C-F8F894D93F47}" srcOrd="11" destOrd="0" presId="urn:microsoft.com/office/officeart/2005/8/layout/list1"/>
    <dgm:cxn modelId="{27B6D4D8-E43D-4D10-92F6-63136C877D41}" type="presParOf" srcId="{5991294C-CF36-44F6-B115-C6C397A620BC}" destId="{E30D92C9-41EA-4ECC-96C1-9C0B4B6425AA}" srcOrd="12" destOrd="0" presId="urn:microsoft.com/office/officeart/2005/8/layout/list1"/>
    <dgm:cxn modelId="{BB7E9066-0B62-45C3-ABB3-4F97F54E11B0}" type="presParOf" srcId="{E30D92C9-41EA-4ECC-96C1-9C0B4B6425AA}" destId="{D0E3BA86-7BFB-4877-8E66-F3BCDB4EBA86}" srcOrd="0" destOrd="0" presId="urn:microsoft.com/office/officeart/2005/8/layout/list1"/>
    <dgm:cxn modelId="{4BFE6DC0-5DFA-4253-B48B-9F786D2274D7}" type="presParOf" srcId="{E30D92C9-41EA-4ECC-96C1-9C0B4B6425AA}" destId="{77DD9FD9-2A4F-45A1-88D8-D1477118EF96}" srcOrd="1" destOrd="0" presId="urn:microsoft.com/office/officeart/2005/8/layout/list1"/>
    <dgm:cxn modelId="{B2989DC2-2120-4C5B-B1C4-0E60FFC5C26B}" type="presParOf" srcId="{5991294C-CF36-44F6-B115-C6C397A620BC}" destId="{B97302FE-E72E-4B2B-868B-0B9E5DEE97B1}" srcOrd="13" destOrd="0" presId="urn:microsoft.com/office/officeart/2005/8/layout/list1"/>
    <dgm:cxn modelId="{7C19DCE3-FC86-46E0-851D-137B56F334B5}" type="presParOf" srcId="{5991294C-CF36-44F6-B115-C6C397A620BC}" destId="{6F39B197-8BD4-4F1C-8193-3847EF19EF8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B6B4C7-8A9B-46B0-93C1-96E4A6112F9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38CC26-6401-42EB-9670-92EB5096EC78}">
      <dgm:prSet/>
      <dgm:spPr/>
      <dgm:t>
        <a:bodyPr/>
        <a:lstStyle/>
        <a:p>
          <a:r>
            <a:rPr lang="en-US"/>
            <a:t>Plan (Planejar)</a:t>
          </a:r>
        </a:p>
      </dgm:t>
    </dgm:pt>
    <dgm:pt modelId="{E65754FD-4DB1-4C9B-954B-E0685C01A097}" type="parTrans" cxnId="{097DBCC2-486E-467E-956D-4D583CCD3F04}">
      <dgm:prSet/>
      <dgm:spPr/>
      <dgm:t>
        <a:bodyPr/>
        <a:lstStyle/>
        <a:p>
          <a:endParaRPr lang="en-US"/>
        </a:p>
      </dgm:t>
    </dgm:pt>
    <dgm:pt modelId="{C779E926-00EB-459B-8197-F89C4EC8BD7E}" type="sibTrans" cxnId="{097DBCC2-486E-467E-956D-4D583CCD3F04}">
      <dgm:prSet/>
      <dgm:spPr/>
      <dgm:t>
        <a:bodyPr/>
        <a:lstStyle/>
        <a:p>
          <a:endParaRPr lang="en-US"/>
        </a:p>
      </dgm:t>
    </dgm:pt>
    <dgm:pt modelId="{88D8049E-922F-4E62-8639-3333D8FF6BF2}">
      <dgm:prSet/>
      <dgm:spPr/>
      <dgm:t>
        <a:bodyPr/>
        <a:lstStyle/>
        <a:p>
          <a:r>
            <a:rPr lang="en-US"/>
            <a:t>Definir o escopo do SGSI e as necessidades de segurança da organização.</a:t>
          </a:r>
        </a:p>
      </dgm:t>
    </dgm:pt>
    <dgm:pt modelId="{C51ADCDC-6C46-4189-83B3-FCDEACB3F33E}" type="parTrans" cxnId="{2A1DF978-DE5B-412D-970E-E2C4407791EF}">
      <dgm:prSet/>
      <dgm:spPr/>
      <dgm:t>
        <a:bodyPr/>
        <a:lstStyle/>
        <a:p>
          <a:endParaRPr lang="en-US"/>
        </a:p>
      </dgm:t>
    </dgm:pt>
    <dgm:pt modelId="{391DD8AB-5387-41F4-961B-FD993D8A1E00}" type="sibTrans" cxnId="{2A1DF978-DE5B-412D-970E-E2C4407791EF}">
      <dgm:prSet/>
      <dgm:spPr/>
      <dgm:t>
        <a:bodyPr/>
        <a:lstStyle/>
        <a:p>
          <a:endParaRPr lang="en-US"/>
        </a:p>
      </dgm:t>
    </dgm:pt>
    <dgm:pt modelId="{F2DC2CAF-8483-438C-B3C9-777054FF2059}">
      <dgm:prSet/>
      <dgm:spPr/>
      <dgm:t>
        <a:bodyPr/>
        <a:lstStyle/>
        <a:p>
          <a:r>
            <a:rPr lang="en-US"/>
            <a:t>Estabelecer a política de segurança da informação.</a:t>
          </a:r>
        </a:p>
      </dgm:t>
    </dgm:pt>
    <dgm:pt modelId="{A0D36805-2EE6-43E6-B581-B957A7F65BC6}" type="parTrans" cxnId="{330E8167-B7B0-4672-B911-E5EAA7B1963D}">
      <dgm:prSet/>
      <dgm:spPr/>
      <dgm:t>
        <a:bodyPr/>
        <a:lstStyle/>
        <a:p>
          <a:endParaRPr lang="en-US"/>
        </a:p>
      </dgm:t>
    </dgm:pt>
    <dgm:pt modelId="{2B3CCE31-C646-408A-B433-668F55F2E0BC}" type="sibTrans" cxnId="{330E8167-B7B0-4672-B911-E5EAA7B1963D}">
      <dgm:prSet/>
      <dgm:spPr/>
      <dgm:t>
        <a:bodyPr/>
        <a:lstStyle/>
        <a:p>
          <a:endParaRPr lang="en-US"/>
        </a:p>
      </dgm:t>
    </dgm:pt>
    <dgm:pt modelId="{BF08E65C-419C-41BF-8FFA-A83BCD767E8D}">
      <dgm:prSet/>
      <dgm:spPr/>
      <dgm:t>
        <a:bodyPr/>
        <a:lstStyle/>
        <a:p>
          <a:r>
            <a:rPr lang="en-US"/>
            <a:t>Identificar ativos, ameaças, vulnerabilidades e riscos associados.</a:t>
          </a:r>
        </a:p>
      </dgm:t>
    </dgm:pt>
    <dgm:pt modelId="{4DBCB25B-9640-46DA-8028-ECD494635764}" type="parTrans" cxnId="{1C8CF9CE-470F-4AEA-8938-A224BE6F7BBF}">
      <dgm:prSet/>
      <dgm:spPr/>
      <dgm:t>
        <a:bodyPr/>
        <a:lstStyle/>
        <a:p>
          <a:endParaRPr lang="en-US"/>
        </a:p>
      </dgm:t>
    </dgm:pt>
    <dgm:pt modelId="{015F9581-2240-4A07-BACA-A21910E91A4A}" type="sibTrans" cxnId="{1C8CF9CE-470F-4AEA-8938-A224BE6F7BBF}">
      <dgm:prSet/>
      <dgm:spPr/>
      <dgm:t>
        <a:bodyPr/>
        <a:lstStyle/>
        <a:p>
          <a:endParaRPr lang="en-US"/>
        </a:p>
      </dgm:t>
    </dgm:pt>
    <dgm:pt modelId="{41FE0E83-B78F-4312-8A8E-19F4326E135E}">
      <dgm:prSet/>
      <dgm:spPr/>
      <dgm:t>
        <a:bodyPr/>
        <a:lstStyle/>
        <a:p>
          <a:r>
            <a:rPr lang="en-US"/>
            <a:t>Determinar os controles a serem implementados e os objetivos de segurança.</a:t>
          </a:r>
        </a:p>
      </dgm:t>
    </dgm:pt>
    <dgm:pt modelId="{A4080608-11D3-48E1-860E-DDA039CAB142}" type="parTrans" cxnId="{DD34AD45-1912-4378-AAE5-3F0F0772B6B2}">
      <dgm:prSet/>
      <dgm:spPr/>
      <dgm:t>
        <a:bodyPr/>
        <a:lstStyle/>
        <a:p>
          <a:endParaRPr lang="en-US"/>
        </a:p>
      </dgm:t>
    </dgm:pt>
    <dgm:pt modelId="{AAD8B5EB-FB12-4441-A48C-A7E156E9CE81}" type="sibTrans" cxnId="{DD34AD45-1912-4378-AAE5-3F0F0772B6B2}">
      <dgm:prSet/>
      <dgm:spPr/>
      <dgm:t>
        <a:bodyPr/>
        <a:lstStyle/>
        <a:p>
          <a:endParaRPr lang="en-US"/>
        </a:p>
      </dgm:t>
    </dgm:pt>
    <dgm:pt modelId="{A7E23D4E-2622-4147-AFDF-4CE9B6545169}">
      <dgm:prSet/>
      <dgm:spPr/>
      <dgm:t>
        <a:bodyPr/>
        <a:lstStyle/>
        <a:p>
          <a:r>
            <a:rPr lang="en-US"/>
            <a:t>Do (Executar)</a:t>
          </a:r>
        </a:p>
      </dgm:t>
    </dgm:pt>
    <dgm:pt modelId="{D229EAC0-2FDB-4538-8912-DC522C247BCE}" type="parTrans" cxnId="{F9879286-A09D-4891-B4AE-99D78BB63DA7}">
      <dgm:prSet/>
      <dgm:spPr/>
      <dgm:t>
        <a:bodyPr/>
        <a:lstStyle/>
        <a:p>
          <a:endParaRPr lang="en-US"/>
        </a:p>
      </dgm:t>
    </dgm:pt>
    <dgm:pt modelId="{15AC479B-0C88-4464-8DCE-3712743FADFE}" type="sibTrans" cxnId="{F9879286-A09D-4891-B4AE-99D78BB63DA7}">
      <dgm:prSet/>
      <dgm:spPr/>
      <dgm:t>
        <a:bodyPr/>
        <a:lstStyle/>
        <a:p>
          <a:endParaRPr lang="en-US"/>
        </a:p>
      </dgm:t>
    </dgm:pt>
    <dgm:pt modelId="{7AE3F1EE-FA78-4257-ADCB-FDF8CC33D913}">
      <dgm:prSet/>
      <dgm:spPr/>
      <dgm:t>
        <a:bodyPr/>
        <a:lstStyle/>
        <a:p>
          <a:r>
            <a:rPr lang="en-US"/>
            <a:t>Implementar os controles e processos planejados.</a:t>
          </a:r>
        </a:p>
      </dgm:t>
    </dgm:pt>
    <dgm:pt modelId="{1F929E00-49D3-4397-A7D8-37E308DE975E}" type="parTrans" cxnId="{A1FB2B6A-4012-4519-BC3D-77F1E715AC1A}">
      <dgm:prSet/>
      <dgm:spPr/>
      <dgm:t>
        <a:bodyPr/>
        <a:lstStyle/>
        <a:p>
          <a:endParaRPr lang="en-US"/>
        </a:p>
      </dgm:t>
    </dgm:pt>
    <dgm:pt modelId="{46DF309C-73D5-41F7-902E-BC79654F753B}" type="sibTrans" cxnId="{A1FB2B6A-4012-4519-BC3D-77F1E715AC1A}">
      <dgm:prSet/>
      <dgm:spPr/>
      <dgm:t>
        <a:bodyPr/>
        <a:lstStyle/>
        <a:p>
          <a:endParaRPr lang="en-US"/>
        </a:p>
      </dgm:t>
    </dgm:pt>
    <dgm:pt modelId="{9DBCDECA-DF0F-4B06-BB2F-CF763978B183}">
      <dgm:prSet/>
      <dgm:spPr/>
      <dgm:t>
        <a:bodyPr/>
        <a:lstStyle/>
        <a:p>
          <a:r>
            <a:rPr lang="en-US"/>
            <a:t>Colocar em prática políticas, planos de resposta a incidentes e medidas de proteção.</a:t>
          </a:r>
        </a:p>
      </dgm:t>
    </dgm:pt>
    <dgm:pt modelId="{B453DAB4-2696-4A6D-A044-83172B7F6123}" type="parTrans" cxnId="{7480B1F5-F18E-42D5-9708-111749451AEB}">
      <dgm:prSet/>
      <dgm:spPr/>
      <dgm:t>
        <a:bodyPr/>
        <a:lstStyle/>
        <a:p>
          <a:endParaRPr lang="en-US"/>
        </a:p>
      </dgm:t>
    </dgm:pt>
    <dgm:pt modelId="{346D3B8B-0AB2-4446-B68A-FFB27D07613F}" type="sibTrans" cxnId="{7480B1F5-F18E-42D5-9708-111749451AEB}">
      <dgm:prSet/>
      <dgm:spPr/>
      <dgm:t>
        <a:bodyPr/>
        <a:lstStyle/>
        <a:p>
          <a:endParaRPr lang="en-US"/>
        </a:p>
      </dgm:t>
    </dgm:pt>
    <dgm:pt modelId="{AF6C2084-F793-48AD-BBE6-6AC187123D1A}">
      <dgm:prSet/>
      <dgm:spPr/>
      <dgm:t>
        <a:bodyPr/>
        <a:lstStyle/>
        <a:p>
          <a:r>
            <a:rPr lang="en-US"/>
            <a:t>Garantir que os colaboradores sejam treinados e cientes de suas responsabilidades.</a:t>
          </a:r>
        </a:p>
      </dgm:t>
    </dgm:pt>
    <dgm:pt modelId="{DB02D437-C895-42FA-B8B8-AAB7A38B0317}" type="parTrans" cxnId="{E033687D-D40F-4064-AD1F-1E73CB94A2E8}">
      <dgm:prSet/>
      <dgm:spPr/>
      <dgm:t>
        <a:bodyPr/>
        <a:lstStyle/>
        <a:p>
          <a:endParaRPr lang="en-US"/>
        </a:p>
      </dgm:t>
    </dgm:pt>
    <dgm:pt modelId="{6DEB70B5-CAB8-4DD8-A6DA-E43C942600E6}" type="sibTrans" cxnId="{E033687D-D40F-4064-AD1F-1E73CB94A2E8}">
      <dgm:prSet/>
      <dgm:spPr/>
      <dgm:t>
        <a:bodyPr/>
        <a:lstStyle/>
        <a:p>
          <a:endParaRPr lang="en-US"/>
        </a:p>
      </dgm:t>
    </dgm:pt>
    <dgm:pt modelId="{33A1E287-854F-4A4E-816D-7CD0900A5F45}">
      <dgm:prSet/>
      <dgm:spPr/>
      <dgm:t>
        <a:bodyPr/>
        <a:lstStyle/>
        <a:p>
          <a:r>
            <a:rPr lang="en-US"/>
            <a:t>Check (Verificar)</a:t>
          </a:r>
        </a:p>
      </dgm:t>
    </dgm:pt>
    <dgm:pt modelId="{61C1D549-A087-49A1-BDB7-47F9E5BC1140}" type="parTrans" cxnId="{A6000AA2-D50C-4356-A6E1-6E794BA5309A}">
      <dgm:prSet/>
      <dgm:spPr/>
      <dgm:t>
        <a:bodyPr/>
        <a:lstStyle/>
        <a:p>
          <a:endParaRPr lang="en-US"/>
        </a:p>
      </dgm:t>
    </dgm:pt>
    <dgm:pt modelId="{AB285791-D612-436C-A33D-35272FCFF27B}" type="sibTrans" cxnId="{A6000AA2-D50C-4356-A6E1-6E794BA5309A}">
      <dgm:prSet/>
      <dgm:spPr/>
      <dgm:t>
        <a:bodyPr/>
        <a:lstStyle/>
        <a:p>
          <a:endParaRPr lang="en-US"/>
        </a:p>
      </dgm:t>
    </dgm:pt>
    <dgm:pt modelId="{29AA3568-0BE0-492D-957B-5DC61C3A30CB}">
      <dgm:prSet/>
      <dgm:spPr/>
      <dgm:t>
        <a:bodyPr/>
        <a:lstStyle/>
        <a:p>
          <a:r>
            <a:rPr lang="en-US"/>
            <a:t>Monitorar e medir os resultados obtidos em relação aos objetivos de segurança definidos.</a:t>
          </a:r>
        </a:p>
      </dgm:t>
    </dgm:pt>
    <dgm:pt modelId="{81B332DD-3077-4305-9B62-36F93B1B62B4}" type="parTrans" cxnId="{9B31C9A6-3D60-42E9-A639-2EB553E63B73}">
      <dgm:prSet/>
      <dgm:spPr/>
      <dgm:t>
        <a:bodyPr/>
        <a:lstStyle/>
        <a:p>
          <a:endParaRPr lang="en-US"/>
        </a:p>
      </dgm:t>
    </dgm:pt>
    <dgm:pt modelId="{353F4F70-1188-4DDD-A8B7-77501117194E}" type="sibTrans" cxnId="{9B31C9A6-3D60-42E9-A639-2EB553E63B73}">
      <dgm:prSet/>
      <dgm:spPr/>
      <dgm:t>
        <a:bodyPr/>
        <a:lstStyle/>
        <a:p>
          <a:endParaRPr lang="en-US"/>
        </a:p>
      </dgm:t>
    </dgm:pt>
    <dgm:pt modelId="{EAE32D4D-5BCE-4E4A-A340-E1EC20C9652B}">
      <dgm:prSet/>
      <dgm:spPr/>
      <dgm:t>
        <a:bodyPr/>
        <a:lstStyle/>
        <a:p>
          <a:r>
            <a:rPr lang="en-US"/>
            <a:t>Realizar auditorias internas para verificar a eficácia dos controles.</a:t>
          </a:r>
        </a:p>
      </dgm:t>
    </dgm:pt>
    <dgm:pt modelId="{F9FFA392-E89D-4E0C-B595-B6E21FD3A5B9}" type="parTrans" cxnId="{F196E5F3-9E33-4C1C-9F8E-A667C200D3C3}">
      <dgm:prSet/>
      <dgm:spPr/>
      <dgm:t>
        <a:bodyPr/>
        <a:lstStyle/>
        <a:p>
          <a:endParaRPr lang="en-US"/>
        </a:p>
      </dgm:t>
    </dgm:pt>
    <dgm:pt modelId="{A28D642B-87C5-4065-96F4-539E965BF896}" type="sibTrans" cxnId="{F196E5F3-9E33-4C1C-9F8E-A667C200D3C3}">
      <dgm:prSet/>
      <dgm:spPr/>
      <dgm:t>
        <a:bodyPr/>
        <a:lstStyle/>
        <a:p>
          <a:endParaRPr lang="en-US"/>
        </a:p>
      </dgm:t>
    </dgm:pt>
    <dgm:pt modelId="{2AE2853A-A8A2-4830-9B04-73D9E2C157A2}">
      <dgm:prSet/>
      <dgm:spPr/>
      <dgm:t>
        <a:bodyPr/>
        <a:lstStyle/>
        <a:p>
          <a:r>
            <a:rPr lang="en-US"/>
            <a:t>Avaliar incidentes e não conformidades que possam ter ocorrido.</a:t>
          </a:r>
        </a:p>
      </dgm:t>
    </dgm:pt>
    <dgm:pt modelId="{55430AC6-87D8-4933-B7B9-B1ABCC00F8FC}" type="parTrans" cxnId="{FF00AE69-2726-4E7C-89E6-7DF738D131EE}">
      <dgm:prSet/>
      <dgm:spPr/>
      <dgm:t>
        <a:bodyPr/>
        <a:lstStyle/>
        <a:p>
          <a:endParaRPr lang="en-US"/>
        </a:p>
      </dgm:t>
    </dgm:pt>
    <dgm:pt modelId="{D31BE1D0-2C58-4388-9D09-B4FE077F6A34}" type="sibTrans" cxnId="{FF00AE69-2726-4E7C-89E6-7DF738D131EE}">
      <dgm:prSet/>
      <dgm:spPr/>
      <dgm:t>
        <a:bodyPr/>
        <a:lstStyle/>
        <a:p>
          <a:endParaRPr lang="en-US"/>
        </a:p>
      </dgm:t>
    </dgm:pt>
    <dgm:pt modelId="{B1895F2C-5018-4B1C-A87A-3B2415E7BB52}">
      <dgm:prSet/>
      <dgm:spPr/>
      <dgm:t>
        <a:bodyPr/>
        <a:lstStyle/>
        <a:p>
          <a:r>
            <a:rPr lang="en-US"/>
            <a:t>Act (Agir ou Melhorar)</a:t>
          </a:r>
        </a:p>
      </dgm:t>
    </dgm:pt>
    <dgm:pt modelId="{0CA999C2-1DA5-45FF-9A46-3423C295988E}" type="parTrans" cxnId="{8FF3CB2A-159A-4610-8C64-EDE600B0D536}">
      <dgm:prSet/>
      <dgm:spPr/>
      <dgm:t>
        <a:bodyPr/>
        <a:lstStyle/>
        <a:p>
          <a:endParaRPr lang="en-US"/>
        </a:p>
      </dgm:t>
    </dgm:pt>
    <dgm:pt modelId="{14AB1464-DD1F-409C-B283-4A8E0D974734}" type="sibTrans" cxnId="{8FF3CB2A-159A-4610-8C64-EDE600B0D536}">
      <dgm:prSet/>
      <dgm:spPr/>
      <dgm:t>
        <a:bodyPr/>
        <a:lstStyle/>
        <a:p>
          <a:endParaRPr lang="en-US"/>
        </a:p>
      </dgm:t>
    </dgm:pt>
    <dgm:pt modelId="{0DCE1524-C218-4939-AC80-B640074E56B0}">
      <dgm:prSet/>
      <dgm:spPr/>
      <dgm:t>
        <a:bodyPr/>
        <a:lstStyle/>
        <a:p>
          <a:r>
            <a:rPr lang="en-US"/>
            <a:t>Corrigir falhas identificadas no monitoramento ou nas auditorias.</a:t>
          </a:r>
        </a:p>
      </dgm:t>
    </dgm:pt>
    <dgm:pt modelId="{C27ECB2C-D95D-43A9-9C96-8D4CB3C09B95}" type="parTrans" cxnId="{84F78230-5105-47CA-B123-C6EFDA405320}">
      <dgm:prSet/>
      <dgm:spPr/>
      <dgm:t>
        <a:bodyPr/>
        <a:lstStyle/>
        <a:p>
          <a:endParaRPr lang="en-US"/>
        </a:p>
      </dgm:t>
    </dgm:pt>
    <dgm:pt modelId="{CE3ED13F-A290-4C20-8B26-A625C37096AB}" type="sibTrans" cxnId="{84F78230-5105-47CA-B123-C6EFDA405320}">
      <dgm:prSet/>
      <dgm:spPr/>
      <dgm:t>
        <a:bodyPr/>
        <a:lstStyle/>
        <a:p>
          <a:endParaRPr lang="en-US"/>
        </a:p>
      </dgm:t>
    </dgm:pt>
    <dgm:pt modelId="{55D10A3B-DB19-4AB3-98AA-CDDE0CCC1B9E}">
      <dgm:prSet/>
      <dgm:spPr/>
      <dgm:t>
        <a:bodyPr/>
        <a:lstStyle/>
        <a:p>
          <a:r>
            <a:rPr lang="en-US"/>
            <a:t>Revisar políticas, objetivos e controles, adequando-os a novas ameaças ou mudanças no ambiente da organização.</a:t>
          </a:r>
        </a:p>
      </dgm:t>
    </dgm:pt>
    <dgm:pt modelId="{69C6FC30-18B3-4E6D-96F6-E4DFD3D40A2D}" type="parTrans" cxnId="{8D506060-DCB3-4650-A4D3-6E56D44BF8D3}">
      <dgm:prSet/>
      <dgm:spPr/>
      <dgm:t>
        <a:bodyPr/>
        <a:lstStyle/>
        <a:p>
          <a:endParaRPr lang="en-US"/>
        </a:p>
      </dgm:t>
    </dgm:pt>
    <dgm:pt modelId="{BD66D08A-A683-4900-9F21-47479E991C35}" type="sibTrans" cxnId="{8D506060-DCB3-4650-A4D3-6E56D44BF8D3}">
      <dgm:prSet/>
      <dgm:spPr/>
      <dgm:t>
        <a:bodyPr/>
        <a:lstStyle/>
        <a:p>
          <a:endParaRPr lang="en-US"/>
        </a:p>
      </dgm:t>
    </dgm:pt>
    <dgm:pt modelId="{B298B0FF-AB5A-4B6D-81A4-ABB2BCAA4AD1}">
      <dgm:prSet/>
      <dgm:spPr/>
      <dgm:t>
        <a:bodyPr/>
        <a:lstStyle/>
        <a:p>
          <a:r>
            <a:rPr lang="en-US"/>
            <a:t>Implementar ações de melhoria contínua para fortalecer o SGSI.</a:t>
          </a:r>
        </a:p>
      </dgm:t>
    </dgm:pt>
    <dgm:pt modelId="{106A29EE-035A-49CC-B56D-ACF0A1EEFF76}" type="parTrans" cxnId="{03ED9F49-E7B8-4F4E-A25B-E172A3E11785}">
      <dgm:prSet/>
      <dgm:spPr/>
      <dgm:t>
        <a:bodyPr/>
        <a:lstStyle/>
        <a:p>
          <a:endParaRPr lang="en-US"/>
        </a:p>
      </dgm:t>
    </dgm:pt>
    <dgm:pt modelId="{1C454948-139D-4BA3-9EFF-A6D6E1CF7CC8}" type="sibTrans" cxnId="{03ED9F49-E7B8-4F4E-A25B-E172A3E11785}">
      <dgm:prSet/>
      <dgm:spPr/>
      <dgm:t>
        <a:bodyPr/>
        <a:lstStyle/>
        <a:p>
          <a:endParaRPr lang="en-US"/>
        </a:p>
      </dgm:t>
    </dgm:pt>
    <dgm:pt modelId="{7C290D97-1710-441E-A2E6-D3A8A8F18D22}" type="pres">
      <dgm:prSet presAssocID="{36B6B4C7-8A9B-46B0-93C1-96E4A6112F95}" presName="linear" presStyleCnt="0">
        <dgm:presLayoutVars>
          <dgm:dir/>
          <dgm:animLvl val="lvl"/>
          <dgm:resizeHandles val="exact"/>
        </dgm:presLayoutVars>
      </dgm:prSet>
      <dgm:spPr/>
    </dgm:pt>
    <dgm:pt modelId="{3D80AEEC-0DC0-47C7-BDAF-DC734200E360}" type="pres">
      <dgm:prSet presAssocID="{E438CC26-6401-42EB-9670-92EB5096EC78}" presName="parentLin" presStyleCnt="0"/>
      <dgm:spPr/>
    </dgm:pt>
    <dgm:pt modelId="{F2BAC7DA-3A62-41CF-B3B3-B4E0181DA642}" type="pres">
      <dgm:prSet presAssocID="{E438CC26-6401-42EB-9670-92EB5096EC78}" presName="parentLeftMargin" presStyleLbl="node1" presStyleIdx="0" presStyleCnt="4"/>
      <dgm:spPr/>
    </dgm:pt>
    <dgm:pt modelId="{E995355C-9360-4D9F-9145-F464815F43CB}" type="pres">
      <dgm:prSet presAssocID="{E438CC26-6401-42EB-9670-92EB5096EC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D60AFFA-7CAD-4676-874E-5E6E91F82C42}" type="pres">
      <dgm:prSet presAssocID="{E438CC26-6401-42EB-9670-92EB5096EC78}" presName="negativeSpace" presStyleCnt="0"/>
      <dgm:spPr/>
    </dgm:pt>
    <dgm:pt modelId="{B357BF9A-1944-48C7-A78B-4318E186CA0A}" type="pres">
      <dgm:prSet presAssocID="{E438CC26-6401-42EB-9670-92EB5096EC78}" presName="childText" presStyleLbl="conFgAcc1" presStyleIdx="0" presStyleCnt="4">
        <dgm:presLayoutVars>
          <dgm:bulletEnabled val="1"/>
        </dgm:presLayoutVars>
      </dgm:prSet>
      <dgm:spPr/>
    </dgm:pt>
    <dgm:pt modelId="{F16C06D0-E2C7-40C2-963B-A691C3246D8A}" type="pres">
      <dgm:prSet presAssocID="{C779E926-00EB-459B-8197-F89C4EC8BD7E}" presName="spaceBetweenRectangles" presStyleCnt="0"/>
      <dgm:spPr/>
    </dgm:pt>
    <dgm:pt modelId="{9CE6B265-85A9-4A5F-AC6D-F175769ED44E}" type="pres">
      <dgm:prSet presAssocID="{A7E23D4E-2622-4147-AFDF-4CE9B6545169}" presName="parentLin" presStyleCnt="0"/>
      <dgm:spPr/>
    </dgm:pt>
    <dgm:pt modelId="{A186F614-6044-472B-BF8A-9D1CD86B2F8D}" type="pres">
      <dgm:prSet presAssocID="{A7E23D4E-2622-4147-AFDF-4CE9B6545169}" presName="parentLeftMargin" presStyleLbl="node1" presStyleIdx="0" presStyleCnt="4"/>
      <dgm:spPr/>
    </dgm:pt>
    <dgm:pt modelId="{A4DCB22F-00E0-458F-B634-9E102D893DCF}" type="pres">
      <dgm:prSet presAssocID="{A7E23D4E-2622-4147-AFDF-4CE9B65451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CFCF9FE-28C5-4D02-8B90-67BC514C6733}" type="pres">
      <dgm:prSet presAssocID="{A7E23D4E-2622-4147-AFDF-4CE9B6545169}" presName="negativeSpace" presStyleCnt="0"/>
      <dgm:spPr/>
    </dgm:pt>
    <dgm:pt modelId="{76742F9C-3667-4350-8711-97805E0AE70B}" type="pres">
      <dgm:prSet presAssocID="{A7E23D4E-2622-4147-AFDF-4CE9B6545169}" presName="childText" presStyleLbl="conFgAcc1" presStyleIdx="1" presStyleCnt="4">
        <dgm:presLayoutVars>
          <dgm:bulletEnabled val="1"/>
        </dgm:presLayoutVars>
      </dgm:prSet>
      <dgm:spPr/>
    </dgm:pt>
    <dgm:pt modelId="{CB17C8D1-8705-4833-B5D5-78A066F7CDA8}" type="pres">
      <dgm:prSet presAssocID="{15AC479B-0C88-4464-8DCE-3712743FADFE}" presName="spaceBetweenRectangles" presStyleCnt="0"/>
      <dgm:spPr/>
    </dgm:pt>
    <dgm:pt modelId="{7E12E347-B844-48FA-8C35-1487A810D7A7}" type="pres">
      <dgm:prSet presAssocID="{33A1E287-854F-4A4E-816D-7CD0900A5F45}" presName="parentLin" presStyleCnt="0"/>
      <dgm:spPr/>
    </dgm:pt>
    <dgm:pt modelId="{B8118199-4594-4754-9AA6-9BE0257E1C55}" type="pres">
      <dgm:prSet presAssocID="{33A1E287-854F-4A4E-816D-7CD0900A5F45}" presName="parentLeftMargin" presStyleLbl="node1" presStyleIdx="1" presStyleCnt="4"/>
      <dgm:spPr/>
    </dgm:pt>
    <dgm:pt modelId="{1C50BC9D-32D2-4CB4-82BA-6C2D0E4DBED9}" type="pres">
      <dgm:prSet presAssocID="{33A1E287-854F-4A4E-816D-7CD0900A5F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A0BB3A-2D88-49E3-894D-FFB559470E9E}" type="pres">
      <dgm:prSet presAssocID="{33A1E287-854F-4A4E-816D-7CD0900A5F45}" presName="negativeSpace" presStyleCnt="0"/>
      <dgm:spPr/>
    </dgm:pt>
    <dgm:pt modelId="{35C1B59F-A51F-4A81-A7B5-9460C6CCF79C}" type="pres">
      <dgm:prSet presAssocID="{33A1E287-854F-4A4E-816D-7CD0900A5F45}" presName="childText" presStyleLbl="conFgAcc1" presStyleIdx="2" presStyleCnt="4">
        <dgm:presLayoutVars>
          <dgm:bulletEnabled val="1"/>
        </dgm:presLayoutVars>
      </dgm:prSet>
      <dgm:spPr/>
    </dgm:pt>
    <dgm:pt modelId="{8D8AFD22-FEB7-4A6E-A3CA-251C2945B960}" type="pres">
      <dgm:prSet presAssocID="{AB285791-D612-436C-A33D-35272FCFF27B}" presName="spaceBetweenRectangles" presStyleCnt="0"/>
      <dgm:spPr/>
    </dgm:pt>
    <dgm:pt modelId="{B4AA5DEE-C53B-4A79-A852-EEC3BE1B7444}" type="pres">
      <dgm:prSet presAssocID="{B1895F2C-5018-4B1C-A87A-3B2415E7BB52}" presName="parentLin" presStyleCnt="0"/>
      <dgm:spPr/>
    </dgm:pt>
    <dgm:pt modelId="{A60FE8C2-A79A-4F34-8268-462236446CD3}" type="pres">
      <dgm:prSet presAssocID="{B1895F2C-5018-4B1C-A87A-3B2415E7BB52}" presName="parentLeftMargin" presStyleLbl="node1" presStyleIdx="2" presStyleCnt="4"/>
      <dgm:spPr/>
    </dgm:pt>
    <dgm:pt modelId="{B27AAB1B-4DAC-40F0-8F4A-388C6C3FC180}" type="pres">
      <dgm:prSet presAssocID="{B1895F2C-5018-4B1C-A87A-3B2415E7BB5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4085AF-AD32-4BE1-BAD8-96E6A3D49DF7}" type="pres">
      <dgm:prSet presAssocID="{B1895F2C-5018-4B1C-A87A-3B2415E7BB52}" presName="negativeSpace" presStyleCnt="0"/>
      <dgm:spPr/>
    </dgm:pt>
    <dgm:pt modelId="{CE2C7407-6876-4E06-9AD8-9266EBB9BE48}" type="pres">
      <dgm:prSet presAssocID="{B1895F2C-5018-4B1C-A87A-3B2415E7BB5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0D0DD02-97ED-412A-AD67-18A40DF77EB0}" type="presOf" srcId="{B1895F2C-5018-4B1C-A87A-3B2415E7BB52}" destId="{A60FE8C2-A79A-4F34-8268-462236446CD3}" srcOrd="0" destOrd="0" presId="urn:microsoft.com/office/officeart/2005/8/layout/list1"/>
    <dgm:cxn modelId="{06F66B03-1471-4D2A-85FB-37931CA97371}" type="presOf" srcId="{0DCE1524-C218-4939-AC80-B640074E56B0}" destId="{CE2C7407-6876-4E06-9AD8-9266EBB9BE48}" srcOrd="0" destOrd="0" presId="urn:microsoft.com/office/officeart/2005/8/layout/list1"/>
    <dgm:cxn modelId="{A30B9407-37F3-4D6C-B011-BCB660F0C38F}" type="presOf" srcId="{EAE32D4D-5BCE-4E4A-A340-E1EC20C9652B}" destId="{35C1B59F-A51F-4A81-A7B5-9460C6CCF79C}" srcOrd="0" destOrd="1" presId="urn:microsoft.com/office/officeart/2005/8/layout/list1"/>
    <dgm:cxn modelId="{57499D0D-0C98-4FE0-A15F-2DE9FBA4D8EF}" type="presOf" srcId="{9DBCDECA-DF0F-4B06-BB2F-CF763978B183}" destId="{76742F9C-3667-4350-8711-97805E0AE70B}" srcOrd="0" destOrd="1" presId="urn:microsoft.com/office/officeart/2005/8/layout/list1"/>
    <dgm:cxn modelId="{059EE413-D42E-40F9-B6AD-0A51C2A9E6EA}" type="presOf" srcId="{36B6B4C7-8A9B-46B0-93C1-96E4A6112F95}" destId="{7C290D97-1710-441E-A2E6-D3A8A8F18D22}" srcOrd="0" destOrd="0" presId="urn:microsoft.com/office/officeart/2005/8/layout/list1"/>
    <dgm:cxn modelId="{E2A8611D-176D-4241-8049-2B308B956870}" type="presOf" srcId="{29AA3568-0BE0-492D-957B-5DC61C3A30CB}" destId="{35C1B59F-A51F-4A81-A7B5-9460C6CCF79C}" srcOrd="0" destOrd="0" presId="urn:microsoft.com/office/officeart/2005/8/layout/list1"/>
    <dgm:cxn modelId="{D39C5727-B401-402E-82A5-8216F218C7F1}" type="presOf" srcId="{A7E23D4E-2622-4147-AFDF-4CE9B6545169}" destId="{A186F614-6044-472B-BF8A-9D1CD86B2F8D}" srcOrd="0" destOrd="0" presId="urn:microsoft.com/office/officeart/2005/8/layout/list1"/>
    <dgm:cxn modelId="{8FF3CB2A-159A-4610-8C64-EDE600B0D536}" srcId="{36B6B4C7-8A9B-46B0-93C1-96E4A6112F95}" destId="{B1895F2C-5018-4B1C-A87A-3B2415E7BB52}" srcOrd="3" destOrd="0" parTransId="{0CA999C2-1DA5-45FF-9A46-3423C295988E}" sibTransId="{14AB1464-DD1F-409C-B283-4A8E0D974734}"/>
    <dgm:cxn modelId="{84F78230-5105-47CA-B123-C6EFDA405320}" srcId="{B1895F2C-5018-4B1C-A87A-3B2415E7BB52}" destId="{0DCE1524-C218-4939-AC80-B640074E56B0}" srcOrd="0" destOrd="0" parTransId="{C27ECB2C-D95D-43A9-9C96-8D4CB3C09B95}" sibTransId="{CE3ED13F-A290-4C20-8B26-A625C37096AB}"/>
    <dgm:cxn modelId="{5F5DDA5B-D1B1-4814-B6A0-C3360BCB4D99}" type="presOf" srcId="{F2DC2CAF-8483-438C-B3C9-777054FF2059}" destId="{B357BF9A-1944-48C7-A78B-4318E186CA0A}" srcOrd="0" destOrd="1" presId="urn:microsoft.com/office/officeart/2005/8/layout/list1"/>
    <dgm:cxn modelId="{8D506060-DCB3-4650-A4D3-6E56D44BF8D3}" srcId="{B1895F2C-5018-4B1C-A87A-3B2415E7BB52}" destId="{55D10A3B-DB19-4AB3-98AA-CDDE0CCC1B9E}" srcOrd="1" destOrd="0" parTransId="{69C6FC30-18B3-4E6D-96F6-E4DFD3D40A2D}" sibTransId="{BD66D08A-A683-4900-9F21-47479E991C35}"/>
    <dgm:cxn modelId="{A9F79A65-8E7B-4815-9C58-25C5160D37FD}" type="presOf" srcId="{E438CC26-6401-42EB-9670-92EB5096EC78}" destId="{E995355C-9360-4D9F-9145-F464815F43CB}" srcOrd="1" destOrd="0" presId="urn:microsoft.com/office/officeart/2005/8/layout/list1"/>
    <dgm:cxn modelId="{DD34AD45-1912-4378-AAE5-3F0F0772B6B2}" srcId="{E438CC26-6401-42EB-9670-92EB5096EC78}" destId="{41FE0E83-B78F-4312-8A8E-19F4326E135E}" srcOrd="3" destOrd="0" parTransId="{A4080608-11D3-48E1-860E-DDA039CAB142}" sibTransId="{AAD8B5EB-FB12-4441-A48C-A7E156E9CE81}"/>
    <dgm:cxn modelId="{330E8167-B7B0-4672-B911-E5EAA7B1963D}" srcId="{E438CC26-6401-42EB-9670-92EB5096EC78}" destId="{F2DC2CAF-8483-438C-B3C9-777054FF2059}" srcOrd="1" destOrd="0" parTransId="{A0D36805-2EE6-43E6-B581-B957A7F65BC6}" sibTransId="{2B3CCE31-C646-408A-B433-668F55F2E0BC}"/>
    <dgm:cxn modelId="{03ED9F49-E7B8-4F4E-A25B-E172A3E11785}" srcId="{B1895F2C-5018-4B1C-A87A-3B2415E7BB52}" destId="{B298B0FF-AB5A-4B6D-81A4-ABB2BCAA4AD1}" srcOrd="2" destOrd="0" parTransId="{106A29EE-035A-49CC-B56D-ACF0A1EEFF76}" sibTransId="{1C454948-139D-4BA3-9EFF-A6D6E1CF7CC8}"/>
    <dgm:cxn modelId="{FF00AE69-2726-4E7C-89E6-7DF738D131EE}" srcId="{33A1E287-854F-4A4E-816D-7CD0900A5F45}" destId="{2AE2853A-A8A2-4830-9B04-73D9E2C157A2}" srcOrd="2" destOrd="0" parTransId="{55430AC6-87D8-4933-B7B9-B1ABCC00F8FC}" sibTransId="{D31BE1D0-2C58-4388-9D09-B4FE077F6A34}"/>
    <dgm:cxn modelId="{A1FB2B6A-4012-4519-BC3D-77F1E715AC1A}" srcId="{A7E23D4E-2622-4147-AFDF-4CE9B6545169}" destId="{7AE3F1EE-FA78-4257-ADCB-FDF8CC33D913}" srcOrd="0" destOrd="0" parTransId="{1F929E00-49D3-4397-A7D8-37E308DE975E}" sibTransId="{46DF309C-73D5-41F7-902E-BC79654F753B}"/>
    <dgm:cxn modelId="{F0C55952-3169-4A18-9B18-8F24F91DA58F}" type="presOf" srcId="{88D8049E-922F-4E62-8639-3333D8FF6BF2}" destId="{B357BF9A-1944-48C7-A78B-4318E186CA0A}" srcOrd="0" destOrd="0" presId="urn:microsoft.com/office/officeart/2005/8/layout/list1"/>
    <dgm:cxn modelId="{2A1DF978-DE5B-412D-970E-E2C4407791EF}" srcId="{E438CC26-6401-42EB-9670-92EB5096EC78}" destId="{88D8049E-922F-4E62-8639-3333D8FF6BF2}" srcOrd="0" destOrd="0" parTransId="{C51ADCDC-6C46-4189-83B3-FCDEACB3F33E}" sibTransId="{391DD8AB-5387-41F4-961B-FD993D8A1E00}"/>
    <dgm:cxn modelId="{E033687D-D40F-4064-AD1F-1E73CB94A2E8}" srcId="{A7E23D4E-2622-4147-AFDF-4CE9B6545169}" destId="{AF6C2084-F793-48AD-BBE6-6AC187123D1A}" srcOrd="2" destOrd="0" parTransId="{DB02D437-C895-42FA-B8B8-AAB7A38B0317}" sibTransId="{6DEB70B5-CAB8-4DD8-A6DA-E43C942600E6}"/>
    <dgm:cxn modelId="{9D96EF7D-D155-4150-BC99-8A43899442BF}" type="presOf" srcId="{B298B0FF-AB5A-4B6D-81A4-ABB2BCAA4AD1}" destId="{CE2C7407-6876-4E06-9AD8-9266EBB9BE48}" srcOrd="0" destOrd="2" presId="urn:microsoft.com/office/officeart/2005/8/layout/list1"/>
    <dgm:cxn modelId="{F9879286-A09D-4891-B4AE-99D78BB63DA7}" srcId="{36B6B4C7-8A9B-46B0-93C1-96E4A6112F95}" destId="{A7E23D4E-2622-4147-AFDF-4CE9B6545169}" srcOrd="1" destOrd="0" parTransId="{D229EAC0-2FDB-4538-8912-DC522C247BCE}" sibTransId="{15AC479B-0C88-4464-8DCE-3712743FADFE}"/>
    <dgm:cxn modelId="{7971BF8C-AD95-4A1D-B717-F63F0BD204DD}" type="presOf" srcId="{55D10A3B-DB19-4AB3-98AA-CDDE0CCC1B9E}" destId="{CE2C7407-6876-4E06-9AD8-9266EBB9BE48}" srcOrd="0" destOrd="1" presId="urn:microsoft.com/office/officeart/2005/8/layout/list1"/>
    <dgm:cxn modelId="{C362FA92-56C2-423B-ADBA-7E2129EAA813}" type="presOf" srcId="{33A1E287-854F-4A4E-816D-7CD0900A5F45}" destId="{1C50BC9D-32D2-4CB4-82BA-6C2D0E4DBED9}" srcOrd="1" destOrd="0" presId="urn:microsoft.com/office/officeart/2005/8/layout/list1"/>
    <dgm:cxn modelId="{D3A62D95-B474-4EEB-B3A7-CB701E0CB0C8}" type="presOf" srcId="{E438CC26-6401-42EB-9670-92EB5096EC78}" destId="{F2BAC7DA-3A62-41CF-B3B3-B4E0181DA642}" srcOrd="0" destOrd="0" presId="urn:microsoft.com/office/officeart/2005/8/layout/list1"/>
    <dgm:cxn modelId="{C70B649B-26F3-4E1A-AE92-74DCD70F127E}" type="presOf" srcId="{AF6C2084-F793-48AD-BBE6-6AC187123D1A}" destId="{76742F9C-3667-4350-8711-97805E0AE70B}" srcOrd="0" destOrd="2" presId="urn:microsoft.com/office/officeart/2005/8/layout/list1"/>
    <dgm:cxn modelId="{A6000AA2-D50C-4356-A6E1-6E794BA5309A}" srcId="{36B6B4C7-8A9B-46B0-93C1-96E4A6112F95}" destId="{33A1E287-854F-4A4E-816D-7CD0900A5F45}" srcOrd="2" destOrd="0" parTransId="{61C1D549-A087-49A1-BDB7-47F9E5BC1140}" sibTransId="{AB285791-D612-436C-A33D-35272FCFF27B}"/>
    <dgm:cxn modelId="{9B31C9A6-3D60-42E9-A639-2EB553E63B73}" srcId="{33A1E287-854F-4A4E-816D-7CD0900A5F45}" destId="{29AA3568-0BE0-492D-957B-5DC61C3A30CB}" srcOrd="0" destOrd="0" parTransId="{81B332DD-3077-4305-9B62-36F93B1B62B4}" sibTransId="{353F4F70-1188-4DDD-A8B7-77501117194E}"/>
    <dgm:cxn modelId="{69BCB8B6-CAC0-4E3B-9A1D-20F6BB749E38}" type="presOf" srcId="{BF08E65C-419C-41BF-8FFA-A83BCD767E8D}" destId="{B357BF9A-1944-48C7-A78B-4318E186CA0A}" srcOrd="0" destOrd="2" presId="urn:microsoft.com/office/officeart/2005/8/layout/list1"/>
    <dgm:cxn modelId="{91704DBC-A8E4-4251-AB37-CA8959D8832F}" type="presOf" srcId="{B1895F2C-5018-4B1C-A87A-3B2415E7BB52}" destId="{B27AAB1B-4DAC-40F0-8F4A-388C6C3FC180}" srcOrd="1" destOrd="0" presId="urn:microsoft.com/office/officeart/2005/8/layout/list1"/>
    <dgm:cxn modelId="{3C4B2DBE-EC7E-4142-B6B0-5A898DB1B888}" type="presOf" srcId="{41FE0E83-B78F-4312-8A8E-19F4326E135E}" destId="{B357BF9A-1944-48C7-A78B-4318E186CA0A}" srcOrd="0" destOrd="3" presId="urn:microsoft.com/office/officeart/2005/8/layout/list1"/>
    <dgm:cxn modelId="{097DBCC2-486E-467E-956D-4D583CCD3F04}" srcId="{36B6B4C7-8A9B-46B0-93C1-96E4A6112F95}" destId="{E438CC26-6401-42EB-9670-92EB5096EC78}" srcOrd="0" destOrd="0" parTransId="{E65754FD-4DB1-4C9B-954B-E0685C01A097}" sibTransId="{C779E926-00EB-459B-8197-F89C4EC8BD7E}"/>
    <dgm:cxn modelId="{B6E58AC7-61C7-41C4-8789-AD5D9872873E}" type="presOf" srcId="{7AE3F1EE-FA78-4257-ADCB-FDF8CC33D913}" destId="{76742F9C-3667-4350-8711-97805E0AE70B}" srcOrd="0" destOrd="0" presId="urn:microsoft.com/office/officeart/2005/8/layout/list1"/>
    <dgm:cxn modelId="{1C8CF9CE-470F-4AEA-8938-A224BE6F7BBF}" srcId="{E438CC26-6401-42EB-9670-92EB5096EC78}" destId="{BF08E65C-419C-41BF-8FFA-A83BCD767E8D}" srcOrd="2" destOrd="0" parTransId="{4DBCB25B-9640-46DA-8028-ECD494635764}" sibTransId="{015F9581-2240-4A07-BACA-A21910E91A4A}"/>
    <dgm:cxn modelId="{1AF8FDE9-29D9-47A9-890B-4AD794702AA5}" type="presOf" srcId="{A7E23D4E-2622-4147-AFDF-4CE9B6545169}" destId="{A4DCB22F-00E0-458F-B634-9E102D893DCF}" srcOrd="1" destOrd="0" presId="urn:microsoft.com/office/officeart/2005/8/layout/list1"/>
    <dgm:cxn modelId="{8A2068F3-2518-4614-B0D4-B3056260081A}" type="presOf" srcId="{2AE2853A-A8A2-4830-9B04-73D9E2C157A2}" destId="{35C1B59F-A51F-4A81-A7B5-9460C6CCF79C}" srcOrd="0" destOrd="2" presId="urn:microsoft.com/office/officeart/2005/8/layout/list1"/>
    <dgm:cxn modelId="{F196E5F3-9E33-4C1C-9F8E-A667C200D3C3}" srcId="{33A1E287-854F-4A4E-816D-7CD0900A5F45}" destId="{EAE32D4D-5BCE-4E4A-A340-E1EC20C9652B}" srcOrd="1" destOrd="0" parTransId="{F9FFA392-E89D-4E0C-B595-B6E21FD3A5B9}" sibTransId="{A28D642B-87C5-4065-96F4-539E965BF896}"/>
    <dgm:cxn modelId="{7480B1F5-F18E-42D5-9708-111749451AEB}" srcId="{A7E23D4E-2622-4147-AFDF-4CE9B6545169}" destId="{9DBCDECA-DF0F-4B06-BB2F-CF763978B183}" srcOrd="1" destOrd="0" parTransId="{B453DAB4-2696-4A6D-A044-83172B7F6123}" sibTransId="{346D3B8B-0AB2-4446-B68A-FFB27D07613F}"/>
    <dgm:cxn modelId="{EB39F6FB-00D9-441F-B214-5DC49BC9B457}" type="presOf" srcId="{33A1E287-854F-4A4E-816D-7CD0900A5F45}" destId="{B8118199-4594-4754-9AA6-9BE0257E1C55}" srcOrd="0" destOrd="0" presId="urn:microsoft.com/office/officeart/2005/8/layout/list1"/>
    <dgm:cxn modelId="{84E27587-0D96-482C-BC23-CF877A4FAED3}" type="presParOf" srcId="{7C290D97-1710-441E-A2E6-D3A8A8F18D22}" destId="{3D80AEEC-0DC0-47C7-BDAF-DC734200E360}" srcOrd="0" destOrd="0" presId="urn:microsoft.com/office/officeart/2005/8/layout/list1"/>
    <dgm:cxn modelId="{6AA95194-3A62-4643-9FBF-B1761CA419A2}" type="presParOf" srcId="{3D80AEEC-0DC0-47C7-BDAF-DC734200E360}" destId="{F2BAC7DA-3A62-41CF-B3B3-B4E0181DA642}" srcOrd="0" destOrd="0" presId="urn:microsoft.com/office/officeart/2005/8/layout/list1"/>
    <dgm:cxn modelId="{9AD7C28F-AC74-4B52-A084-F89CF08F9104}" type="presParOf" srcId="{3D80AEEC-0DC0-47C7-BDAF-DC734200E360}" destId="{E995355C-9360-4D9F-9145-F464815F43CB}" srcOrd="1" destOrd="0" presId="urn:microsoft.com/office/officeart/2005/8/layout/list1"/>
    <dgm:cxn modelId="{ADCA5ABD-C179-4A3C-BA33-0171C0CE5D52}" type="presParOf" srcId="{7C290D97-1710-441E-A2E6-D3A8A8F18D22}" destId="{ED60AFFA-7CAD-4676-874E-5E6E91F82C42}" srcOrd="1" destOrd="0" presId="urn:microsoft.com/office/officeart/2005/8/layout/list1"/>
    <dgm:cxn modelId="{DC53C1BD-13CE-4584-9592-65F42F65840D}" type="presParOf" srcId="{7C290D97-1710-441E-A2E6-D3A8A8F18D22}" destId="{B357BF9A-1944-48C7-A78B-4318E186CA0A}" srcOrd="2" destOrd="0" presId="urn:microsoft.com/office/officeart/2005/8/layout/list1"/>
    <dgm:cxn modelId="{632659BF-A01B-4D82-85BA-9036EB5C0539}" type="presParOf" srcId="{7C290D97-1710-441E-A2E6-D3A8A8F18D22}" destId="{F16C06D0-E2C7-40C2-963B-A691C3246D8A}" srcOrd="3" destOrd="0" presId="urn:microsoft.com/office/officeart/2005/8/layout/list1"/>
    <dgm:cxn modelId="{40B82A0E-03D6-4DD9-A05F-28D81B08CDB4}" type="presParOf" srcId="{7C290D97-1710-441E-A2E6-D3A8A8F18D22}" destId="{9CE6B265-85A9-4A5F-AC6D-F175769ED44E}" srcOrd="4" destOrd="0" presId="urn:microsoft.com/office/officeart/2005/8/layout/list1"/>
    <dgm:cxn modelId="{787224D3-A165-4530-AEF1-DD8426617890}" type="presParOf" srcId="{9CE6B265-85A9-4A5F-AC6D-F175769ED44E}" destId="{A186F614-6044-472B-BF8A-9D1CD86B2F8D}" srcOrd="0" destOrd="0" presId="urn:microsoft.com/office/officeart/2005/8/layout/list1"/>
    <dgm:cxn modelId="{0D590969-DF68-408E-9B05-5D2383653148}" type="presParOf" srcId="{9CE6B265-85A9-4A5F-AC6D-F175769ED44E}" destId="{A4DCB22F-00E0-458F-B634-9E102D893DCF}" srcOrd="1" destOrd="0" presId="urn:microsoft.com/office/officeart/2005/8/layout/list1"/>
    <dgm:cxn modelId="{42F6CCF7-ED43-44AA-ABD9-5989ACA0F14B}" type="presParOf" srcId="{7C290D97-1710-441E-A2E6-D3A8A8F18D22}" destId="{6CFCF9FE-28C5-4D02-8B90-67BC514C6733}" srcOrd="5" destOrd="0" presId="urn:microsoft.com/office/officeart/2005/8/layout/list1"/>
    <dgm:cxn modelId="{38E76A5E-7030-479B-9511-89D66D9077E0}" type="presParOf" srcId="{7C290D97-1710-441E-A2E6-D3A8A8F18D22}" destId="{76742F9C-3667-4350-8711-97805E0AE70B}" srcOrd="6" destOrd="0" presId="urn:microsoft.com/office/officeart/2005/8/layout/list1"/>
    <dgm:cxn modelId="{955E45B5-E329-4AD2-9A53-CA5570E16CED}" type="presParOf" srcId="{7C290D97-1710-441E-A2E6-D3A8A8F18D22}" destId="{CB17C8D1-8705-4833-B5D5-78A066F7CDA8}" srcOrd="7" destOrd="0" presId="urn:microsoft.com/office/officeart/2005/8/layout/list1"/>
    <dgm:cxn modelId="{D07792A6-6A11-4673-AA5A-1585A319E26B}" type="presParOf" srcId="{7C290D97-1710-441E-A2E6-D3A8A8F18D22}" destId="{7E12E347-B844-48FA-8C35-1487A810D7A7}" srcOrd="8" destOrd="0" presId="urn:microsoft.com/office/officeart/2005/8/layout/list1"/>
    <dgm:cxn modelId="{E9A58FF9-9BFA-4AD8-80CD-9C790FB4C314}" type="presParOf" srcId="{7E12E347-B844-48FA-8C35-1487A810D7A7}" destId="{B8118199-4594-4754-9AA6-9BE0257E1C55}" srcOrd="0" destOrd="0" presId="urn:microsoft.com/office/officeart/2005/8/layout/list1"/>
    <dgm:cxn modelId="{14186BD9-C9D8-494C-8118-5F6775608371}" type="presParOf" srcId="{7E12E347-B844-48FA-8C35-1487A810D7A7}" destId="{1C50BC9D-32D2-4CB4-82BA-6C2D0E4DBED9}" srcOrd="1" destOrd="0" presId="urn:microsoft.com/office/officeart/2005/8/layout/list1"/>
    <dgm:cxn modelId="{149CE389-51B4-4F5C-B761-AB26E2672FF7}" type="presParOf" srcId="{7C290D97-1710-441E-A2E6-D3A8A8F18D22}" destId="{EEA0BB3A-2D88-49E3-894D-FFB559470E9E}" srcOrd="9" destOrd="0" presId="urn:microsoft.com/office/officeart/2005/8/layout/list1"/>
    <dgm:cxn modelId="{A22EB547-7FC4-4A5A-A569-83B01788E841}" type="presParOf" srcId="{7C290D97-1710-441E-A2E6-D3A8A8F18D22}" destId="{35C1B59F-A51F-4A81-A7B5-9460C6CCF79C}" srcOrd="10" destOrd="0" presId="urn:microsoft.com/office/officeart/2005/8/layout/list1"/>
    <dgm:cxn modelId="{8688D9D6-3426-4B91-815F-77D15C6E463B}" type="presParOf" srcId="{7C290D97-1710-441E-A2E6-D3A8A8F18D22}" destId="{8D8AFD22-FEB7-4A6E-A3CA-251C2945B960}" srcOrd="11" destOrd="0" presId="urn:microsoft.com/office/officeart/2005/8/layout/list1"/>
    <dgm:cxn modelId="{53D20D86-740C-4FA3-8493-18447FF0AE9A}" type="presParOf" srcId="{7C290D97-1710-441E-A2E6-D3A8A8F18D22}" destId="{B4AA5DEE-C53B-4A79-A852-EEC3BE1B7444}" srcOrd="12" destOrd="0" presId="urn:microsoft.com/office/officeart/2005/8/layout/list1"/>
    <dgm:cxn modelId="{6FD0F28A-DCCB-4587-8552-F80854DC94BE}" type="presParOf" srcId="{B4AA5DEE-C53B-4A79-A852-EEC3BE1B7444}" destId="{A60FE8C2-A79A-4F34-8268-462236446CD3}" srcOrd="0" destOrd="0" presId="urn:microsoft.com/office/officeart/2005/8/layout/list1"/>
    <dgm:cxn modelId="{140019EE-AC4F-4294-A799-8056E97A5FEB}" type="presParOf" srcId="{B4AA5DEE-C53B-4A79-A852-EEC3BE1B7444}" destId="{B27AAB1B-4DAC-40F0-8F4A-388C6C3FC180}" srcOrd="1" destOrd="0" presId="urn:microsoft.com/office/officeart/2005/8/layout/list1"/>
    <dgm:cxn modelId="{6FBA369D-A5A5-4593-B558-A0496338D1C2}" type="presParOf" srcId="{7C290D97-1710-441E-A2E6-D3A8A8F18D22}" destId="{0E4085AF-AD32-4BE1-BAD8-96E6A3D49DF7}" srcOrd="13" destOrd="0" presId="urn:microsoft.com/office/officeart/2005/8/layout/list1"/>
    <dgm:cxn modelId="{825934C6-AFBF-4984-9B06-8FEBE2F59766}" type="presParOf" srcId="{7C290D97-1710-441E-A2E6-D3A8A8F18D22}" destId="{CE2C7407-6876-4E06-9AD8-9266EBB9BE4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4D80A-3374-425E-AE84-7B1934D6B609}">
      <dsp:nvSpPr>
        <dsp:cNvPr id="0" name=""/>
        <dsp:cNvSpPr/>
      </dsp:nvSpPr>
      <dsp:spPr>
        <a:xfrm>
          <a:off x="847356" y="139409"/>
          <a:ext cx="2006437" cy="2006437"/>
        </a:xfrm>
        <a:prstGeom prst="pie">
          <a:avLst>
            <a:gd name="adj1" fmla="val 16200000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Plan</a:t>
          </a:r>
        </a:p>
      </dsp:txBody>
      <dsp:txXfrm>
        <a:off x="1912440" y="555267"/>
        <a:ext cx="740470" cy="549381"/>
      </dsp:txXfrm>
    </dsp:sp>
    <dsp:sp modelId="{712B8B3D-BCFF-4585-8141-C1E2853213B7}">
      <dsp:nvSpPr>
        <dsp:cNvPr id="0" name=""/>
        <dsp:cNvSpPr/>
      </dsp:nvSpPr>
      <dsp:spPr>
        <a:xfrm>
          <a:off x="847356" y="206768"/>
          <a:ext cx="2006437" cy="2006437"/>
        </a:xfrm>
        <a:prstGeom prst="pie">
          <a:avLst>
            <a:gd name="adj1" fmla="val 0"/>
            <a:gd name="adj2" fmla="val 54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Do</a:t>
          </a:r>
        </a:p>
      </dsp:txBody>
      <dsp:txXfrm>
        <a:off x="1912440" y="1247966"/>
        <a:ext cx="740470" cy="549381"/>
      </dsp:txXfrm>
    </dsp:sp>
    <dsp:sp modelId="{6D1D87FF-B73C-406B-9875-A96F3D0987D0}">
      <dsp:nvSpPr>
        <dsp:cNvPr id="0" name=""/>
        <dsp:cNvSpPr/>
      </dsp:nvSpPr>
      <dsp:spPr>
        <a:xfrm>
          <a:off x="779997" y="206768"/>
          <a:ext cx="2006437" cy="2006437"/>
        </a:xfrm>
        <a:prstGeom prst="pie">
          <a:avLst>
            <a:gd name="adj1" fmla="val 5400000"/>
            <a:gd name="adj2" fmla="val 10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Check</a:t>
          </a:r>
        </a:p>
      </dsp:txBody>
      <dsp:txXfrm>
        <a:off x="980880" y="1247966"/>
        <a:ext cx="740470" cy="549381"/>
      </dsp:txXfrm>
    </dsp:sp>
    <dsp:sp modelId="{0B899F29-28E3-416F-9748-A58E0B8756B2}">
      <dsp:nvSpPr>
        <dsp:cNvPr id="0" name=""/>
        <dsp:cNvSpPr/>
      </dsp:nvSpPr>
      <dsp:spPr>
        <a:xfrm>
          <a:off x="779997" y="139409"/>
          <a:ext cx="2006437" cy="2006437"/>
        </a:xfrm>
        <a:prstGeom prst="pie">
          <a:avLst>
            <a:gd name="adj1" fmla="val 108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Action</a:t>
          </a:r>
          <a:endParaRPr lang="en-US" sz="2000" kern="1200" dirty="0"/>
        </a:p>
      </dsp:txBody>
      <dsp:txXfrm>
        <a:off x="980880" y="555267"/>
        <a:ext cx="740470" cy="549381"/>
      </dsp:txXfrm>
    </dsp:sp>
    <dsp:sp modelId="{52EE1607-B72E-4F59-B3D0-F2D94ED1674F}">
      <dsp:nvSpPr>
        <dsp:cNvPr id="0" name=""/>
        <dsp:cNvSpPr/>
      </dsp:nvSpPr>
      <dsp:spPr>
        <a:xfrm>
          <a:off x="723148" y="15201"/>
          <a:ext cx="2254853" cy="2254853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432934-C12D-421E-B793-6837C6653FDD}">
      <dsp:nvSpPr>
        <dsp:cNvPr id="0" name=""/>
        <dsp:cNvSpPr/>
      </dsp:nvSpPr>
      <dsp:spPr>
        <a:xfrm>
          <a:off x="723148" y="82560"/>
          <a:ext cx="2254853" cy="2254853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47A4A-099E-43AC-BFB1-96DBA104054C}">
      <dsp:nvSpPr>
        <dsp:cNvPr id="0" name=""/>
        <dsp:cNvSpPr/>
      </dsp:nvSpPr>
      <dsp:spPr>
        <a:xfrm>
          <a:off x="655789" y="82560"/>
          <a:ext cx="2254853" cy="2254853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8E9F6-76A7-4A38-ACBF-27E139A8FED2}">
      <dsp:nvSpPr>
        <dsp:cNvPr id="0" name=""/>
        <dsp:cNvSpPr/>
      </dsp:nvSpPr>
      <dsp:spPr>
        <a:xfrm>
          <a:off x="655789" y="15201"/>
          <a:ext cx="2254853" cy="2254853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C431F-73CF-4B00-86BD-7AF6444BF908}">
      <dsp:nvSpPr>
        <dsp:cNvPr id="0" name=""/>
        <dsp:cNvSpPr/>
      </dsp:nvSpPr>
      <dsp:spPr>
        <a:xfrm>
          <a:off x="0" y="255816"/>
          <a:ext cx="5098256" cy="14552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91592" rIns="39568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Definir políticas e objetivos de segurança da informação.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Mapear ativos e identificar riscos (ameaças e vulnerabilidades).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Estabelecer quais controles de segurança devem ser aplicados.</a:t>
          </a:r>
        </a:p>
      </dsp:txBody>
      <dsp:txXfrm>
        <a:off x="0" y="255816"/>
        <a:ext cx="5098256" cy="1455299"/>
      </dsp:txXfrm>
    </dsp:sp>
    <dsp:sp modelId="{D172BEA7-52D6-4569-9619-A50B7DED2086}">
      <dsp:nvSpPr>
        <dsp:cNvPr id="0" name=""/>
        <dsp:cNvSpPr/>
      </dsp:nvSpPr>
      <dsp:spPr>
        <a:xfrm>
          <a:off x="254912" y="49176"/>
          <a:ext cx="356877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Plan (Planejar)</a:t>
          </a:r>
          <a:endParaRPr lang="en-US" sz="1400" kern="1200" dirty="0"/>
        </a:p>
      </dsp:txBody>
      <dsp:txXfrm>
        <a:off x="275087" y="69351"/>
        <a:ext cx="3528429" cy="372930"/>
      </dsp:txXfrm>
    </dsp:sp>
    <dsp:sp modelId="{E6E9F4FE-2A34-4EFC-BB77-4E3225EF8076}">
      <dsp:nvSpPr>
        <dsp:cNvPr id="0" name=""/>
        <dsp:cNvSpPr/>
      </dsp:nvSpPr>
      <dsp:spPr>
        <a:xfrm>
          <a:off x="0" y="1993356"/>
          <a:ext cx="5098256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91592" rIns="39568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Colocar em prática os controles, processos e políticas definidos.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Exemplo: implantar políticas de acesso, criar planos de backup, treinar colaboradores.</a:t>
          </a:r>
          <a:endParaRPr lang="pt-BR" sz="1400" kern="1200" dirty="0"/>
        </a:p>
      </dsp:txBody>
      <dsp:txXfrm>
        <a:off x="0" y="1993356"/>
        <a:ext cx="5098256" cy="1212750"/>
      </dsp:txXfrm>
    </dsp:sp>
    <dsp:sp modelId="{87BA4476-6189-4DCF-B116-D989E1857771}">
      <dsp:nvSpPr>
        <dsp:cNvPr id="0" name=""/>
        <dsp:cNvSpPr/>
      </dsp:nvSpPr>
      <dsp:spPr>
        <a:xfrm>
          <a:off x="254912" y="1786716"/>
          <a:ext cx="356877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Do (Executar)</a:t>
          </a:r>
        </a:p>
      </dsp:txBody>
      <dsp:txXfrm>
        <a:off x="275087" y="1806891"/>
        <a:ext cx="3528429" cy="372930"/>
      </dsp:txXfrm>
    </dsp:sp>
    <dsp:sp modelId="{134821F9-DA12-433D-9898-59F4CA80B98C}">
      <dsp:nvSpPr>
        <dsp:cNvPr id="0" name=""/>
        <dsp:cNvSpPr/>
      </dsp:nvSpPr>
      <dsp:spPr>
        <a:xfrm>
          <a:off x="0" y="3488346"/>
          <a:ext cx="5098256" cy="101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91592" rIns="39568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Monitorar, medir e revisar o desempenho do SGSI.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/>
            <a:t>Realizar auditorias internas para avaliar se os controles funcionam corretamente.</a:t>
          </a:r>
          <a:endParaRPr lang="pt-BR" sz="1400" kern="1200" dirty="0"/>
        </a:p>
      </dsp:txBody>
      <dsp:txXfrm>
        <a:off x="0" y="3488346"/>
        <a:ext cx="5098256" cy="1014300"/>
      </dsp:txXfrm>
    </dsp:sp>
    <dsp:sp modelId="{B885D687-C583-4FAA-8BA3-6C7E8CD8E2D2}">
      <dsp:nvSpPr>
        <dsp:cNvPr id="0" name=""/>
        <dsp:cNvSpPr/>
      </dsp:nvSpPr>
      <dsp:spPr>
        <a:xfrm>
          <a:off x="254912" y="3281706"/>
          <a:ext cx="356877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Check (Verificar)</a:t>
          </a:r>
        </a:p>
      </dsp:txBody>
      <dsp:txXfrm>
        <a:off x="275087" y="3301881"/>
        <a:ext cx="3528429" cy="372930"/>
      </dsp:txXfrm>
    </dsp:sp>
    <dsp:sp modelId="{6F39B197-8BD4-4F1C-8193-3847EF19EF8E}">
      <dsp:nvSpPr>
        <dsp:cNvPr id="0" name=""/>
        <dsp:cNvSpPr/>
      </dsp:nvSpPr>
      <dsp:spPr>
        <a:xfrm>
          <a:off x="0" y="4784886"/>
          <a:ext cx="5098256" cy="81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91592" rIns="395681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Corrigir falhas encontradas e atualizar controles.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Garantir a melhoria contínua do sistema.</a:t>
          </a:r>
        </a:p>
      </dsp:txBody>
      <dsp:txXfrm>
        <a:off x="0" y="4784886"/>
        <a:ext cx="5098256" cy="815850"/>
      </dsp:txXfrm>
    </dsp:sp>
    <dsp:sp modelId="{77DD9FD9-2A4F-45A1-88D8-D1477118EF96}">
      <dsp:nvSpPr>
        <dsp:cNvPr id="0" name=""/>
        <dsp:cNvSpPr/>
      </dsp:nvSpPr>
      <dsp:spPr>
        <a:xfrm>
          <a:off x="254912" y="4578246"/>
          <a:ext cx="356877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 dirty="0"/>
            <a:t>Act (Agir / Melhorar)</a:t>
          </a:r>
        </a:p>
      </dsp:txBody>
      <dsp:txXfrm>
        <a:off x="275087" y="4598421"/>
        <a:ext cx="3528429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7BF9A-1944-48C7-A78B-4318E186CA0A}">
      <dsp:nvSpPr>
        <dsp:cNvPr id="0" name=""/>
        <dsp:cNvSpPr/>
      </dsp:nvSpPr>
      <dsp:spPr>
        <a:xfrm>
          <a:off x="0" y="425196"/>
          <a:ext cx="5098256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29108" rIns="39568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Definir o escopo do SGSI e as necessidades de segurança da organização.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Estabelecer a política de segurança da informação.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Identificar ativos, ameaças, vulnerabilidades e riscos associados.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Determinar os controles a serem implementados e os objetivos de segurança.</a:t>
          </a:r>
        </a:p>
      </dsp:txBody>
      <dsp:txXfrm>
        <a:off x="0" y="425196"/>
        <a:ext cx="5098256" cy="1178100"/>
      </dsp:txXfrm>
    </dsp:sp>
    <dsp:sp modelId="{E995355C-9360-4D9F-9145-F464815F43CB}">
      <dsp:nvSpPr>
        <dsp:cNvPr id="0" name=""/>
        <dsp:cNvSpPr/>
      </dsp:nvSpPr>
      <dsp:spPr>
        <a:xfrm>
          <a:off x="254912" y="262836"/>
          <a:ext cx="3568779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Plan (Planejar)</a:t>
          </a:r>
        </a:p>
      </dsp:txBody>
      <dsp:txXfrm>
        <a:off x="270764" y="278688"/>
        <a:ext cx="3537075" cy="293016"/>
      </dsp:txXfrm>
    </dsp:sp>
    <dsp:sp modelId="{76742F9C-3667-4350-8711-97805E0AE70B}">
      <dsp:nvSpPr>
        <dsp:cNvPr id="0" name=""/>
        <dsp:cNvSpPr/>
      </dsp:nvSpPr>
      <dsp:spPr>
        <a:xfrm>
          <a:off x="0" y="1825056"/>
          <a:ext cx="5098256" cy="1143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29108" rIns="39568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Implementar os controles e processos planejados.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Colocar em prática políticas, planos de resposta a incidentes e medidas de proteção.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Garantir que os colaboradores sejam treinados e cientes de suas responsabilidades.</a:t>
          </a:r>
        </a:p>
      </dsp:txBody>
      <dsp:txXfrm>
        <a:off x="0" y="1825056"/>
        <a:ext cx="5098256" cy="1143450"/>
      </dsp:txXfrm>
    </dsp:sp>
    <dsp:sp modelId="{A4DCB22F-00E0-458F-B634-9E102D893DCF}">
      <dsp:nvSpPr>
        <dsp:cNvPr id="0" name=""/>
        <dsp:cNvSpPr/>
      </dsp:nvSpPr>
      <dsp:spPr>
        <a:xfrm>
          <a:off x="254912" y="1662696"/>
          <a:ext cx="3568779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 (Executar)</a:t>
          </a:r>
        </a:p>
      </dsp:txBody>
      <dsp:txXfrm>
        <a:off x="270764" y="1678548"/>
        <a:ext cx="3537075" cy="293016"/>
      </dsp:txXfrm>
    </dsp:sp>
    <dsp:sp modelId="{35C1B59F-A51F-4A81-A7B5-9460C6CCF79C}">
      <dsp:nvSpPr>
        <dsp:cNvPr id="0" name=""/>
        <dsp:cNvSpPr/>
      </dsp:nvSpPr>
      <dsp:spPr>
        <a:xfrm>
          <a:off x="0" y="3190266"/>
          <a:ext cx="5098256" cy="987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29108" rIns="39568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Monitorar e medir os resultados obtidos em relação aos objetivos de segurança definidos.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Realizar auditorias internas para verificar a eficácia dos controles.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Avaliar incidentes e não conformidades que possam ter ocorrido.</a:t>
          </a:r>
        </a:p>
      </dsp:txBody>
      <dsp:txXfrm>
        <a:off x="0" y="3190266"/>
        <a:ext cx="5098256" cy="987525"/>
      </dsp:txXfrm>
    </dsp:sp>
    <dsp:sp modelId="{1C50BC9D-32D2-4CB4-82BA-6C2D0E4DBED9}">
      <dsp:nvSpPr>
        <dsp:cNvPr id="0" name=""/>
        <dsp:cNvSpPr/>
      </dsp:nvSpPr>
      <dsp:spPr>
        <a:xfrm>
          <a:off x="254912" y="3027906"/>
          <a:ext cx="3568779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Check (Verificar)</a:t>
          </a:r>
        </a:p>
      </dsp:txBody>
      <dsp:txXfrm>
        <a:off x="270764" y="3043758"/>
        <a:ext cx="3537075" cy="293016"/>
      </dsp:txXfrm>
    </dsp:sp>
    <dsp:sp modelId="{CE2C7407-6876-4E06-9AD8-9266EBB9BE48}">
      <dsp:nvSpPr>
        <dsp:cNvPr id="0" name=""/>
        <dsp:cNvSpPr/>
      </dsp:nvSpPr>
      <dsp:spPr>
        <a:xfrm>
          <a:off x="0" y="4399551"/>
          <a:ext cx="5098256" cy="987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5681" tIns="229108" rIns="395681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Corrigir falhas identificadas no monitoramento ou nas auditorias.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Revisar políticas, objetivos e controles, adequando-os a novas ameaças ou mudanças no ambiente da organização.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Implementar ações de melhoria contínua para fortalecer o SGSI.</a:t>
          </a:r>
        </a:p>
      </dsp:txBody>
      <dsp:txXfrm>
        <a:off x="0" y="4399551"/>
        <a:ext cx="5098256" cy="987525"/>
      </dsp:txXfrm>
    </dsp:sp>
    <dsp:sp modelId="{B27AAB1B-4DAC-40F0-8F4A-388C6C3FC180}">
      <dsp:nvSpPr>
        <dsp:cNvPr id="0" name=""/>
        <dsp:cNvSpPr/>
      </dsp:nvSpPr>
      <dsp:spPr>
        <a:xfrm>
          <a:off x="254912" y="4237191"/>
          <a:ext cx="3568779" cy="324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891" tIns="0" rIns="134891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Act (Agir ou Melhorar)</a:t>
          </a:r>
        </a:p>
      </dsp:txBody>
      <dsp:txXfrm>
        <a:off x="270764" y="4253043"/>
        <a:ext cx="3537075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6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3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4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13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6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31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7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0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1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74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ISO 27001 – Estrutura e Escopo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Estrutura do SGSI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pt-BR" dirty="0"/>
              <a:t>A ISO/IEC 27001 propõe que o SGSI seja construído com base no </a:t>
            </a:r>
            <a:r>
              <a:rPr lang="pt-BR" b="1" dirty="0"/>
              <a:t>**ciclo PDCA (Plan – Do – Check – Act)**</a:t>
            </a:r>
            <a:r>
              <a:rPr lang="pt-BR" dirty="0"/>
              <a:t>, que promove a melhoria contínua. O SGSI segue o ciclo PDCA da norma. Enquanto na seção anterior vimos o conceito geral, aqui destacamos como cada etapa se traduz em ações práticas dentro da gestão da segurança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09BFE0-3043-26C2-03F2-A2E1A4825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A831D-F157-9ED4-29BC-227F03E92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Estrutura do SGSI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CE5825-D502-6C24-2A10-295DD84CE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861079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888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Importância do SGSI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t>Permite que a organização tenha um processo estruturado de gestão de riscos.</a:t>
            </a:r>
          </a:p>
          <a:p>
            <a:r>
              <a:t>Cria uma cultura de segurança que envolve todos os colaboradores.</a:t>
            </a:r>
          </a:p>
          <a:p>
            <a:r>
              <a:t>Garante conformidade com requisitos legais, regulatórios e contratuais.</a:t>
            </a:r>
          </a:p>
          <a:p>
            <a:r>
              <a:t>Reforça a confiança de clientes e parceiros, mostrando que a empresa protege adequadamente suas informações.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2900">
                <a:solidFill>
                  <a:srgbClr val="FFFFFF"/>
                </a:solidFill>
              </a:rPr>
              <a:t>Elementos Fundamentais do SGSI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dirty="0"/>
              <a:t>Para </a:t>
            </a:r>
            <a:r>
              <a:rPr dirty="0" err="1"/>
              <a:t>funcionar</a:t>
            </a:r>
            <a:r>
              <a:rPr dirty="0"/>
              <a:t> de forma </a:t>
            </a:r>
            <a:r>
              <a:rPr dirty="0" err="1"/>
              <a:t>eficiente</a:t>
            </a:r>
            <a:r>
              <a:rPr dirty="0"/>
              <a:t>, o SGSI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contar</a:t>
            </a:r>
            <a:r>
              <a:rPr dirty="0"/>
              <a:t> com:</a:t>
            </a:r>
          </a:p>
          <a:p>
            <a:pPr lvl="1"/>
            <a:r>
              <a:rPr dirty="0"/>
              <a:t>Política de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: </a:t>
            </a:r>
            <a:r>
              <a:rPr dirty="0" err="1"/>
              <a:t>documento</a:t>
            </a:r>
            <a:r>
              <a:rPr dirty="0"/>
              <a:t> que </a:t>
            </a:r>
            <a:r>
              <a:rPr dirty="0" err="1"/>
              <a:t>expressa</a:t>
            </a:r>
            <a:r>
              <a:rPr dirty="0"/>
              <a:t> o </a:t>
            </a:r>
            <a:r>
              <a:rPr dirty="0" err="1"/>
              <a:t>compromisso</a:t>
            </a:r>
            <a:r>
              <a:rPr dirty="0"/>
              <a:t> da </a:t>
            </a:r>
            <a:r>
              <a:rPr dirty="0" err="1"/>
              <a:t>organização</a:t>
            </a:r>
            <a:r>
              <a:rPr dirty="0"/>
              <a:t> com a </a:t>
            </a:r>
            <a:r>
              <a:rPr dirty="0" err="1"/>
              <a:t>proteção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.</a:t>
            </a:r>
          </a:p>
          <a:p>
            <a:pPr lvl="1"/>
            <a:r>
              <a:rPr dirty="0" err="1"/>
              <a:t>Processos</a:t>
            </a:r>
            <a:r>
              <a:rPr dirty="0"/>
              <a:t> de </a:t>
            </a:r>
            <a:r>
              <a:rPr dirty="0" err="1"/>
              <a:t>Gestão</a:t>
            </a:r>
            <a:r>
              <a:rPr dirty="0"/>
              <a:t> de </a:t>
            </a:r>
            <a:r>
              <a:rPr dirty="0" err="1"/>
              <a:t>Riscos</a:t>
            </a:r>
            <a:r>
              <a:rPr dirty="0"/>
              <a:t>: </a:t>
            </a:r>
            <a:r>
              <a:rPr dirty="0" err="1"/>
              <a:t>identificação</a:t>
            </a:r>
            <a:r>
              <a:rPr dirty="0"/>
              <a:t>, </a:t>
            </a:r>
            <a:r>
              <a:rPr dirty="0" err="1"/>
              <a:t>análise</a:t>
            </a:r>
            <a:r>
              <a:rPr dirty="0"/>
              <a:t>, </a:t>
            </a:r>
            <a:r>
              <a:rPr dirty="0" err="1"/>
              <a:t>avaliação</a:t>
            </a:r>
            <a:r>
              <a:rPr dirty="0"/>
              <a:t> e </a:t>
            </a:r>
            <a:r>
              <a:rPr dirty="0" err="1"/>
              <a:t>tratamento</a:t>
            </a:r>
            <a:r>
              <a:rPr dirty="0"/>
              <a:t> dos </a:t>
            </a:r>
            <a:r>
              <a:rPr dirty="0" err="1"/>
              <a:t>riscos</a:t>
            </a:r>
            <a:r>
              <a:rPr dirty="0"/>
              <a:t> </a:t>
            </a:r>
            <a:r>
              <a:rPr dirty="0" err="1"/>
              <a:t>relacionados</a:t>
            </a:r>
            <a:r>
              <a:rPr dirty="0"/>
              <a:t> </a:t>
            </a:r>
            <a:r>
              <a:rPr dirty="0" err="1"/>
              <a:t>aos</a:t>
            </a:r>
            <a:r>
              <a:rPr dirty="0"/>
              <a:t> </a:t>
            </a:r>
            <a:r>
              <a:rPr dirty="0" err="1"/>
              <a:t>ativos</a:t>
            </a:r>
            <a:r>
              <a:rPr dirty="0"/>
              <a:t> de </a:t>
            </a:r>
            <a:r>
              <a:rPr dirty="0" err="1"/>
              <a:t>informação</a:t>
            </a:r>
            <a:r>
              <a:rPr dirty="0"/>
              <a:t>.</a:t>
            </a:r>
          </a:p>
          <a:p>
            <a:pPr lvl="1"/>
            <a:r>
              <a:rPr dirty="0" err="1"/>
              <a:t>Controles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: </a:t>
            </a:r>
            <a:r>
              <a:rPr dirty="0" err="1"/>
              <a:t>medidas</a:t>
            </a:r>
            <a:r>
              <a:rPr dirty="0"/>
              <a:t> </a:t>
            </a:r>
            <a:r>
              <a:rPr dirty="0" err="1"/>
              <a:t>práticas</a:t>
            </a:r>
            <a:r>
              <a:rPr dirty="0"/>
              <a:t> para </a:t>
            </a:r>
            <a:r>
              <a:rPr dirty="0" err="1"/>
              <a:t>reduzir</a:t>
            </a:r>
            <a:r>
              <a:rPr dirty="0"/>
              <a:t> </a:t>
            </a:r>
            <a:r>
              <a:rPr dirty="0" err="1"/>
              <a:t>riscos</a:t>
            </a:r>
            <a:r>
              <a:rPr dirty="0"/>
              <a:t> (</a:t>
            </a:r>
            <a:r>
              <a:rPr dirty="0" err="1"/>
              <a:t>administrativos</a:t>
            </a:r>
            <a:r>
              <a:rPr dirty="0"/>
              <a:t>, </a:t>
            </a:r>
            <a:r>
              <a:rPr dirty="0" err="1"/>
              <a:t>técnicos</a:t>
            </a:r>
            <a:r>
              <a:rPr dirty="0"/>
              <a:t> e </a:t>
            </a:r>
            <a:r>
              <a:rPr dirty="0" err="1"/>
              <a:t>físicos</a:t>
            </a:r>
            <a:r>
              <a:rPr dirty="0"/>
              <a:t>).</a:t>
            </a:r>
          </a:p>
          <a:p>
            <a:pPr lvl="1"/>
            <a:r>
              <a:rPr dirty="0" err="1"/>
              <a:t>Auditorias</a:t>
            </a:r>
            <a:r>
              <a:rPr dirty="0"/>
              <a:t> e </a:t>
            </a:r>
            <a:r>
              <a:rPr dirty="0" err="1"/>
              <a:t>Monitoramento</a:t>
            </a:r>
            <a:r>
              <a:rPr dirty="0"/>
              <a:t>: </a:t>
            </a:r>
            <a:r>
              <a:rPr dirty="0" err="1"/>
              <a:t>mecanismos</a:t>
            </a:r>
            <a:r>
              <a:rPr dirty="0"/>
              <a:t> para </a:t>
            </a:r>
            <a:r>
              <a:rPr dirty="0" err="1"/>
              <a:t>verificar</a:t>
            </a:r>
            <a:r>
              <a:rPr dirty="0"/>
              <a:t> se as </a:t>
            </a:r>
            <a:r>
              <a:rPr dirty="0" err="1"/>
              <a:t>práticas</a:t>
            </a:r>
            <a:r>
              <a:rPr dirty="0"/>
              <a:t> </a:t>
            </a:r>
            <a:r>
              <a:rPr dirty="0" err="1"/>
              <a:t>estão</a:t>
            </a:r>
            <a:r>
              <a:rPr dirty="0"/>
              <a:t> </a:t>
            </a:r>
            <a:r>
              <a:rPr dirty="0" err="1"/>
              <a:t>sendo</a:t>
            </a:r>
            <a:r>
              <a:rPr dirty="0"/>
              <a:t> </a:t>
            </a:r>
            <a:r>
              <a:rPr dirty="0" err="1"/>
              <a:t>seguidas</a:t>
            </a:r>
            <a:r>
              <a:rPr dirty="0"/>
              <a:t> e se </a:t>
            </a:r>
            <a:r>
              <a:rPr dirty="0" err="1"/>
              <a:t>continuam</a:t>
            </a:r>
            <a:r>
              <a:rPr dirty="0"/>
              <a:t> </a:t>
            </a:r>
            <a:r>
              <a:rPr dirty="0" err="1"/>
              <a:t>eficazes</a:t>
            </a:r>
            <a:r>
              <a:rPr dirty="0"/>
              <a:t>.</a:t>
            </a:r>
          </a:p>
          <a:p>
            <a:pPr lvl="1"/>
            <a:r>
              <a:rPr dirty="0" err="1"/>
              <a:t>Melhoria</a:t>
            </a:r>
            <a:r>
              <a:rPr dirty="0"/>
              <a:t> </a:t>
            </a:r>
            <a:r>
              <a:rPr dirty="0" err="1"/>
              <a:t>Contínua</a:t>
            </a:r>
            <a:r>
              <a:rPr dirty="0"/>
              <a:t>: </a:t>
            </a:r>
            <a:r>
              <a:rPr dirty="0" err="1"/>
              <a:t>revisão</a:t>
            </a:r>
            <a:r>
              <a:rPr dirty="0"/>
              <a:t> </a:t>
            </a:r>
            <a:r>
              <a:rPr dirty="0" err="1"/>
              <a:t>periódica</a:t>
            </a:r>
            <a:r>
              <a:rPr dirty="0"/>
              <a:t> para </a:t>
            </a:r>
            <a:r>
              <a:rPr dirty="0" err="1"/>
              <a:t>garantir</a:t>
            </a:r>
            <a:r>
              <a:rPr dirty="0"/>
              <a:t> que o SGSI </a:t>
            </a:r>
            <a:r>
              <a:rPr dirty="0" err="1"/>
              <a:t>evolua</a:t>
            </a:r>
            <a:r>
              <a:rPr dirty="0"/>
              <a:t> junto com as </a:t>
            </a:r>
            <a:r>
              <a:rPr dirty="0" err="1"/>
              <a:t>necessidades</a:t>
            </a:r>
            <a:r>
              <a:rPr dirty="0"/>
              <a:t> da </a:t>
            </a:r>
            <a:r>
              <a:rPr dirty="0" err="1"/>
              <a:t>organização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2900">
                <a:solidFill>
                  <a:srgbClr val="FFFFFF"/>
                </a:solidFill>
              </a:rPr>
              <a:t>Benefícios de um SGSI bem implementado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t>Garante a confidencialidade, integridade e disponibilidade das informações.</a:t>
            </a:r>
          </a:p>
          <a:p>
            <a:r>
              <a:t>Reduz a probabilidade de incidentes e o impacto de falhas.</a:t>
            </a:r>
          </a:p>
          <a:p>
            <a:r>
              <a:t>Demonstra comprometimento com a segurança diante de clientes, parceiros e órgãos reguladores.</a:t>
            </a:r>
          </a:p>
          <a:p>
            <a:r>
              <a:t>Cria uma cultura de segurança na organização, envolvendo todos os colaboradores.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4. Gestão de Recursos no SGSI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pt-BR" sz="1700" dirty="0"/>
              <a:t>A gestão de recursos é um dos pilares para o funcionamento eficaz de um Sistema de Gestão da Segurança da Informação (SGSI). Mesmo que a organização possua políticas bem estruturadas e controles definidos, sem a alocação adequada de recursos humanos, tecnológicos e financeiros, o SGSI não alcançará seus objetivos.</a:t>
            </a:r>
          </a:p>
          <a:p>
            <a:r>
              <a:rPr lang="pt-BR" sz="1700" dirty="0"/>
              <a:t>A ISO/IEC 27001 enfatiza que a direção da organização deve garantir os recursos necessários para:</a:t>
            </a:r>
          </a:p>
          <a:p>
            <a:pPr lvl="1"/>
            <a:r>
              <a:rPr lang="pt-BR" sz="1500" dirty="0"/>
              <a:t>Estabelecer, implementar e manter o SGSI.</a:t>
            </a:r>
          </a:p>
          <a:p>
            <a:pPr lvl="1"/>
            <a:r>
              <a:rPr lang="pt-BR" sz="1500" dirty="0"/>
              <a:t>Apoiar a melhoria contínua.</a:t>
            </a:r>
          </a:p>
          <a:p>
            <a:pPr lvl="1"/>
            <a:r>
              <a:rPr lang="pt-BR" sz="1500" dirty="0"/>
              <a:t>Assegurar que os colaboradores compreendam suas responsabilidades na proteção da informação.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s-ES" sz="3100">
                <a:solidFill>
                  <a:srgbClr val="FFFFFF"/>
                </a:solidFill>
              </a:rPr>
              <a:t>Tipos de Recursos no SGSI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dirty="0"/>
              <a:t>1. </a:t>
            </a:r>
            <a:r>
              <a:rPr dirty="0" err="1"/>
              <a:t>Recursos</a:t>
            </a:r>
            <a:r>
              <a:rPr dirty="0"/>
              <a:t> Humanos</a:t>
            </a:r>
          </a:p>
          <a:p>
            <a:pPr lvl="1"/>
            <a:r>
              <a:rPr dirty="0" err="1"/>
              <a:t>Envolvem</a:t>
            </a:r>
            <a:r>
              <a:rPr dirty="0"/>
              <a:t> </a:t>
            </a:r>
            <a:r>
              <a:rPr dirty="0" err="1"/>
              <a:t>todas</a:t>
            </a:r>
            <a:r>
              <a:rPr dirty="0"/>
              <a:t> as </a:t>
            </a:r>
            <a:r>
              <a:rPr dirty="0" err="1"/>
              <a:t>pessoas</a:t>
            </a:r>
            <a:r>
              <a:rPr dirty="0"/>
              <a:t> que </a:t>
            </a:r>
            <a:r>
              <a:rPr dirty="0" err="1"/>
              <a:t>interagem</a:t>
            </a:r>
            <a:r>
              <a:rPr dirty="0"/>
              <a:t> com </a:t>
            </a:r>
            <a:r>
              <a:rPr dirty="0" err="1"/>
              <a:t>ativos</a:t>
            </a:r>
            <a:r>
              <a:rPr dirty="0"/>
              <a:t> de </a:t>
            </a:r>
            <a:r>
              <a:rPr dirty="0" err="1"/>
              <a:t>informação</a:t>
            </a:r>
            <a:r>
              <a:rPr dirty="0"/>
              <a:t>.</a:t>
            </a:r>
          </a:p>
          <a:p>
            <a:pPr lvl="1"/>
            <a:r>
              <a:rPr dirty="0" err="1"/>
              <a:t>Incluem</a:t>
            </a:r>
            <a:r>
              <a:rPr dirty="0"/>
              <a:t> </a:t>
            </a:r>
            <a:r>
              <a:rPr dirty="0" err="1"/>
              <a:t>colaboradores</a:t>
            </a:r>
            <a:r>
              <a:rPr dirty="0"/>
              <a:t> </a:t>
            </a:r>
            <a:r>
              <a:rPr dirty="0" err="1"/>
              <a:t>diretos</a:t>
            </a:r>
            <a:r>
              <a:rPr dirty="0"/>
              <a:t>, </a:t>
            </a:r>
            <a:r>
              <a:rPr dirty="0" err="1"/>
              <a:t>terceirizados</a:t>
            </a:r>
            <a:r>
              <a:rPr dirty="0"/>
              <a:t> e </a:t>
            </a:r>
            <a:r>
              <a:rPr dirty="0" err="1"/>
              <a:t>prestadores</a:t>
            </a:r>
            <a:r>
              <a:rPr dirty="0"/>
              <a:t> de </a:t>
            </a:r>
            <a:r>
              <a:rPr dirty="0" err="1"/>
              <a:t>serviços</a:t>
            </a:r>
            <a:r>
              <a:rPr dirty="0"/>
              <a:t>.</a:t>
            </a:r>
          </a:p>
          <a:p>
            <a:pPr lvl="1"/>
            <a:r>
              <a:rPr dirty="0" err="1"/>
              <a:t>Exigem</a:t>
            </a:r>
            <a:r>
              <a:rPr dirty="0"/>
              <a:t> </a:t>
            </a:r>
            <a:r>
              <a:rPr dirty="0" err="1"/>
              <a:t>definição</a:t>
            </a:r>
            <a:r>
              <a:rPr dirty="0"/>
              <a:t> </a:t>
            </a:r>
            <a:r>
              <a:rPr dirty="0" err="1"/>
              <a:t>clara</a:t>
            </a:r>
            <a:r>
              <a:rPr dirty="0"/>
              <a:t> de </a:t>
            </a:r>
            <a:r>
              <a:rPr dirty="0" err="1"/>
              <a:t>responsabilidades</a:t>
            </a:r>
            <a:r>
              <a:rPr dirty="0"/>
              <a:t> </a:t>
            </a:r>
            <a:r>
              <a:rPr dirty="0" err="1"/>
              <a:t>relacionadas</a:t>
            </a:r>
            <a:r>
              <a:rPr dirty="0"/>
              <a:t> à </a:t>
            </a:r>
            <a:r>
              <a:rPr dirty="0" err="1"/>
              <a:t>segurança</a:t>
            </a:r>
            <a:r>
              <a:rPr dirty="0"/>
              <a:t>.</a:t>
            </a:r>
          </a:p>
          <a:p>
            <a:pPr lvl="1"/>
            <a:r>
              <a:rPr dirty="0" err="1"/>
              <a:t>Necessitam</a:t>
            </a:r>
            <a:r>
              <a:rPr dirty="0"/>
              <a:t> de </a:t>
            </a:r>
            <a:r>
              <a:rPr dirty="0" err="1"/>
              <a:t>treinamento</a:t>
            </a:r>
            <a:r>
              <a:rPr dirty="0"/>
              <a:t> e </a:t>
            </a:r>
            <a:r>
              <a:rPr dirty="0" err="1"/>
              <a:t>conscientização</a:t>
            </a:r>
            <a:r>
              <a:rPr dirty="0"/>
              <a:t> para </a:t>
            </a:r>
            <a:r>
              <a:rPr dirty="0" err="1"/>
              <a:t>reduzir</a:t>
            </a:r>
            <a:r>
              <a:rPr dirty="0"/>
              <a:t> </a:t>
            </a:r>
            <a:r>
              <a:rPr dirty="0" err="1"/>
              <a:t>falhas</a:t>
            </a:r>
            <a:r>
              <a:rPr dirty="0"/>
              <a:t> </a:t>
            </a:r>
            <a:r>
              <a:rPr dirty="0" err="1"/>
              <a:t>humanas</a:t>
            </a:r>
            <a:r>
              <a:rPr dirty="0"/>
              <a:t> e </a:t>
            </a:r>
            <a:r>
              <a:rPr dirty="0" err="1"/>
              <a:t>riscos</a:t>
            </a:r>
            <a:r>
              <a:rPr dirty="0"/>
              <a:t> de </a:t>
            </a:r>
            <a:r>
              <a:rPr dirty="0" err="1"/>
              <a:t>engenharia</a:t>
            </a:r>
            <a:r>
              <a:rPr dirty="0"/>
              <a:t> social.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treinamentos</a:t>
            </a:r>
            <a:r>
              <a:rPr dirty="0"/>
              <a:t> </a:t>
            </a:r>
            <a:r>
              <a:rPr dirty="0" err="1"/>
              <a:t>periódicos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phishing, boas </a:t>
            </a:r>
            <a:r>
              <a:rPr dirty="0" err="1"/>
              <a:t>práticas</a:t>
            </a:r>
            <a:r>
              <a:rPr dirty="0"/>
              <a:t> de </a:t>
            </a:r>
            <a:r>
              <a:rPr dirty="0" err="1"/>
              <a:t>senha</a:t>
            </a:r>
            <a:r>
              <a:rPr dirty="0"/>
              <a:t>, </a:t>
            </a:r>
            <a:r>
              <a:rPr dirty="0" err="1"/>
              <a:t>uso</a:t>
            </a:r>
            <a:r>
              <a:rPr dirty="0"/>
              <a:t> </a:t>
            </a:r>
            <a:r>
              <a:rPr dirty="0" err="1"/>
              <a:t>seguro</a:t>
            </a:r>
            <a:r>
              <a:rPr dirty="0"/>
              <a:t> de </a:t>
            </a:r>
            <a:r>
              <a:rPr dirty="0" err="1"/>
              <a:t>dispositivos</a:t>
            </a:r>
            <a:r>
              <a:rPr dirty="0"/>
              <a:t> </a:t>
            </a:r>
            <a:r>
              <a:rPr dirty="0" err="1"/>
              <a:t>móveis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68500C-3510-158A-691D-36FDAC6E6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23BDC-6EA6-CCCB-CD87-985B7B2B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s-ES" sz="3100">
                <a:solidFill>
                  <a:srgbClr val="FFFFFF"/>
                </a:solidFill>
              </a:rPr>
              <a:t>Tipos de Recursos no SGSI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1398-E3FC-3253-1C0E-69C8539B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dirty="0"/>
              <a:t>2. </a:t>
            </a:r>
            <a:r>
              <a:rPr dirty="0" err="1"/>
              <a:t>Recursos</a:t>
            </a:r>
            <a:r>
              <a:rPr dirty="0"/>
              <a:t> </a:t>
            </a:r>
            <a:r>
              <a:rPr dirty="0" err="1"/>
              <a:t>Tecnológicos</a:t>
            </a:r>
            <a:endParaRPr dirty="0"/>
          </a:p>
          <a:p>
            <a:pPr lvl="1"/>
            <a:r>
              <a:rPr dirty="0"/>
              <a:t>Dizem </a:t>
            </a:r>
            <a:r>
              <a:rPr dirty="0" err="1"/>
              <a:t>respeito</a:t>
            </a:r>
            <a:r>
              <a:rPr dirty="0"/>
              <a:t> à </a:t>
            </a:r>
            <a:r>
              <a:rPr dirty="0" err="1"/>
              <a:t>infraestrutura</a:t>
            </a:r>
            <a:r>
              <a:rPr dirty="0"/>
              <a:t> </a:t>
            </a:r>
            <a:r>
              <a:rPr dirty="0" err="1"/>
              <a:t>necessária</a:t>
            </a:r>
            <a:r>
              <a:rPr dirty="0"/>
              <a:t> para </a:t>
            </a:r>
            <a:r>
              <a:rPr dirty="0" err="1"/>
              <a:t>sustentar</a:t>
            </a:r>
            <a:r>
              <a:rPr dirty="0"/>
              <a:t> o SGSI.</a:t>
            </a:r>
          </a:p>
          <a:p>
            <a:pPr lvl="1"/>
            <a:r>
              <a:rPr dirty="0" err="1"/>
              <a:t>Incluem</a:t>
            </a:r>
            <a:r>
              <a:rPr dirty="0"/>
              <a:t> hardware, </a:t>
            </a:r>
            <a:r>
              <a:rPr dirty="0" err="1"/>
              <a:t>softwares</a:t>
            </a:r>
            <a:r>
              <a:rPr dirty="0"/>
              <a:t>, redes de </a:t>
            </a:r>
            <a:r>
              <a:rPr dirty="0" err="1"/>
              <a:t>comunicação</a:t>
            </a:r>
            <a:r>
              <a:rPr dirty="0"/>
              <a:t>, </a:t>
            </a:r>
            <a:r>
              <a:rPr dirty="0" err="1"/>
              <a:t>sistemas</a:t>
            </a:r>
            <a:r>
              <a:rPr dirty="0"/>
              <a:t> de backup e ferramentas de </a:t>
            </a:r>
            <a:r>
              <a:rPr dirty="0" err="1"/>
              <a:t>monitoramento</a:t>
            </a:r>
            <a:r>
              <a:rPr dirty="0"/>
              <a:t>.</a:t>
            </a:r>
          </a:p>
          <a:p>
            <a:pPr lvl="1"/>
            <a:r>
              <a:rPr dirty="0" err="1"/>
              <a:t>Devem</a:t>
            </a:r>
            <a:r>
              <a:rPr dirty="0"/>
              <a:t> </a:t>
            </a:r>
            <a:r>
              <a:rPr dirty="0" err="1"/>
              <a:t>estar</a:t>
            </a:r>
            <a:r>
              <a:rPr dirty="0"/>
              <a:t> </a:t>
            </a:r>
            <a:r>
              <a:rPr dirty="0" err="1"/>
              <a:t>atualizados</a:t>
            </a:r>
            <a:r>
              <a:rPr dirty="0"/>
              <a:t> e </a:t>
            </a:r>
            <a:r>
              <a:rPr dirty="0" err="1"/>
              <a:t>configurados</a:t>
            </a:r>
            <a:r>
              <a:rPr dirty="0"/>
              <a:t> de forma </a:t>
            </a:r>
            <a:r>
              <a:rPr dirty="0" err="1"/>
              <a:t>segura</a:t>
            </a:r>
            <a:r>
              <a:rPr dirty="0"/>
              <a:t>, </a:t>
            </a:r>
            <a:r>
              <a:rPr dirty="0" err="1"/>
              <a:t>evitando</a:t>
            </a:r>
            <a:r>
              <a:rPr dirty="0"/>
              <a:t> </a:t>
            </a:r>
            <a:r>
              <a:rPr dirty="0" err="1"/>
              <a:t>vulnerabilidades</a:t>
            </a:r>
            <a:r>
              <a:rPr dirty="0"/>
              <a:t> </a:t>
            </a:r>
            <a:r>
              <a:rPr dirty="0" err="1"/>
              <a:t>exploráveis</a:t>
            </a:r>
            <a:r>
              <a:rPr dirty="0"/>
              <a:t>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sistemas</a:t>
            </a:r>
            <a:r>
              <a:rPr dirty="0"/>
              <a:t> de </a:t>
            </a:r>
            <a:r>
              <a:rPr dirty="0" err="1"/>
              <a:t>criptografia</a:t>
            </a:r>
            <a:r>
              <a:rPr dirty="0"/>
              <a:t>, firewall, </a:t>
            </a:r>
            <a:r>
              <a:rPr dirty="0" err="1"/>
              <a:t>autenticação</a:t>
            </a:r>
            <a:r>
              <a:rPr dirty="0"/>
              <a:t> </a:t>
            </a:r>
            <a:r>
              <a:rPr dirty="0" err="1"/>
              <a:t>multifator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808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1B78-823B-A4BD-AE42-71AE8A1D7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ECC6A-6015-23A6-B1B3-FD2878A2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s-ES" sz="3100">
                <a:solidFill>
                  <a:srgbClr val="FFFFFF"/>
                </a:solidFill>
              </a:rPr>
              <a:t>Tipos de Recursos no SGSI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B5557-0920-8F91-F8FA-17E9CD65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dirty="0"/>
              <a:t>3. </a:t>
            </a:r>
            <a:r>
              <a:rPr dirty="0" err="1"/>
              <a:t>Recursos</a:t>
            </a:r>
            <a:r>
              <a:rPr dirty="0"/>
              <a:t> </a:t>
            </a:r>
            <a:r>
              <a:rPr dirty="0" err="1"/>
              <a:t>Financeiros</a:t>
            </a:r>
            <a:r>
              <a:rPr dirty="0"/>
              <a:t> e </a:t>
            </a:r>
            <a:r>
              <a:rPr dirty="0" err="1"/>
              <a:t>Organizacionais</a:t>
            </a:r>
            <a:endParaRPr dirty="0"/>
          </a:p>
          <a:p>
            <a:pPr lvl="1"/>
            <a:r>
              <a:rPr dirty="0" err="1"/>
              <a:t>Refletem</a:t>
            </a:r>
            <a:r>
              <a:rPr dirty="0"/>
              <a:t> o </a:t>
            </a:r>
            <a:r>
              <a:rPr dirty="0" err="1"/>
              <a:t>compromisso</a:t>
            </a:r>
            <a:r>
              <a:rPr dirty="0"/>
              <a:t> da </a:t>
            </a:r>
            <a:r>
              <a:rPr dirty="0" err="1"/>
              <a:t>alta</a:t>
            </a:r>
            <a:r>
              <a:rPr dirty="0"/>
              <a:t> </a:t>
            </a:r>
            <a:r>
              <a:rPr dirty="0" err="1"/>
              <a:t>gestão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disponibilizar</a:t>
            </a:r>
            <a:r>
              <a:rPr dirty="0"/>
              <a:t> </a:t>
            </a:r>
            <a:r>
              <a:rPr dirty="0" err="1"/>
              <a:t>orçamento</a:t>
            </a:r>
            <a:r>
              <a:rPr dirty="0"/>
              <a:t> para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.</a:t>
            </a:r>
          </a:p>
          <a:p>
            <a:pPr lvl="1"/>
            <a:r>
              <a:rPr dirty="0" err="1"/>
              <a:t>Permitem</a:t>
            </a:r>
            <a:r>
              <a:rPr dirty="0"/>
              <a:t> </a:t>
            </a:r>
            <a:r>
              <a:rPr dirty="0" err="1"/>
              <a:t>contratar</a:t>
            </a:r>
            <a:r>
              <a:rPr dirty="0"/>
              <a:t> </a:t>
            </a:r>
            <a:r>
              <a:rPr dirty="0" err="1"/>
              <a:t>especialistas</a:t>
            </a:r>
            <a:r>
              <a:rPr dirty="0"/>
              <a:t>, </a:t>
            </a:r>
            <a:r>
              <a:rPr dirty="0" err="1"/>
              <a:t>realizar</a:t>
            </a:r>
            <a:r>
              <a:rPr dirty="0"/>
              <a:t> </a:t>
            </a:r>
            <a:r>
              <a:rPr dirty="0" err="1"/>
              <a:t>auditorias</a:t>
            </a:r>
            <a:r>
              <a:rPr dirty="0"/>
              <a:t>, </a:t>
            </a:r>
            <a:r>
              <a:rPr dirty="0" err="1"/>
              <a:t>adquirir</a:t>
            </a:r>
            <a:r>
              <a:rPr dirty="0"/>
              <a:t> ferramentas e </a:t>
            </a:r>
            <a:r>
              <a:rPr dirty="0" err="1"/>
              <a:t>manter</a:t>
            </a:r>
            <a:r>
              <a:rPr dirty="0"/>
              <a:t> </a:t>
            </a:r>
            <a:r>
              <a:rPr dirty="0" err="1"/>
              <a:t>planos</a:t>
            </a:r>
            <a:r>
              <a:rPr dirty="0"/>
              <a:t> de </a:t>
            </a:r>
            <a:r>
              <a:rPr dirty="0" err="1"/>
              <a:t>continuidade</a:t>
            </a:r>
            <a:r>
              <a:rPr dirty="0"/>
              <a:t> de </a:t>
            </a:r>
            <a:r>
              <a:rPr dirty="0" err="1"/>
              <a:t>negócios</a:t>
            </a:r>
            <a:r>
              <a:rPr dirty="0"/>
              <a:t>.</a:t>
            </a:r>
          </a:p>
          <a:p>
            <a:pPr lvl="1"/>
            <a:r>
              <a:rPr dirty="0"/>
              <a:t>Sem </a:t>
            </a:r>
            <a:r>
              <a:rPr dirty="0" err="1"/>
              <a:t>apoio</a:t>
            </a:r>
            <a:r>
              <a:rPr dirty="0"/>
              <a:t> </a:t>
            </a:r>
            <a:r>
              <a:rPr dirty="0" err="1"/>
              <a:t>financeiro</a:t>
            </a:r>
            <a:r>
              <a:rPr dirty="0"/>
              <a:t>, a </a:t>
            </a:r>
            <a:r>
              <a:rPr dirty="0" err="1"/>
              <a:t>segurança</a:t>
            </a:r>
            <a:r>
              <a:rPr dirty="0"/>
              <a:t>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ficar</a:t>
            </a:r>
            <a:r>
              <a:rPr dirty="0"/>
              <a:t> </a:t>
            </a:r>
            <a:r>
              <a:rPr dirty="0" err="1"/>
              <a:t>restrita</a:t>
            </a:r>
            <a:r>
              <a:rPr dirty="0"/>
              <a:t> a </a:t>
            </a:r>
            <a:r>
              <a:rPr dirty="0" err="1"/>
              <a:t>soluções</a:t>
            </a:r>
            <a:r>
              <a:rPr dirty="0"/>
              <a:t> </a:t>
            </a:r>
            <a:r>
              <a:rPr dirty="0" err="1"/>
              <a:t>improvisadas</a:t>
            </a:r>
            <a:r>
              <a:rPr dirty="0"/>
              <a:t> e </a:t>
            </a:r>
            <a:r>
              <a:rPr dirty="0" err="1"/>
              <a:t>ineficazes</a:t>
            </a:r>
            <a:r>
              <a:rPr dirty="0"/>
              <a:t>.</a:t>
            </a:r>
          </a:p>
          <a:p>
            <a:pPr lvl="1"/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investimento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auditoria externa para </a:t>
            </a:r>
            <a:r>
              <a:rPr dirty="0" err="1"/>
              <a:t>avaliar</a:t>
            </a:r>
            <a:r>
              <a:rPr dirty="0"/>
              <a:t> a </a:t>
            </a:r>
            <a:r>
              <a:rPr dirty="0" err="1"/>
              <a:t>maturidade</a:t>
            </a:r>
            <a:r>
              <a:rPr dirty="0"/>
              <a:t> do SGSI.</a:t>
            </a:r>
          </a:p>
        </p:txBody>
      </p:sp>
    </p:spTree>
    <p:extLst>
      <p:ext uri="{BB962C8B-B14F-4D97-AF65-F5344CB8AC3E}">
        <p14:creationId xmlns:p14="http://schemas.microsoft.com/office/powerpoint/2010/main" val="1873348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Importância da Gestão de Recursos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t>Garante que a segurança da informação seja sustentável a longo prazo.</a:t>
            </a:r>
          </a:p>
          <a:p>
            <a:r>
              <a:t>Evita que o SGSI se torne apenas um “documento formal” sem aplicação prática.</a:t>
            </a:r>
          </a:p>
          <a:p>
            <a:r>
              <a:t>Permite equilibrar custos e nível de proteção, alinhando investimentos de segurança às prioridades do negócio.</a:t>
            </a:r>
          </a:p>
          <a:p>
            <a:r>
              <a:t>Reforça a ideia de que a segurança da informação é responsabilidade de toda a organização, não apenas da área de TI.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1. Estrutura e Escopo da ISO 27001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t>A ISO/IEC 27001 é a principal norma </a:t>
            </a:r>
            <a:r>
              <a:rPr err="1"/>
              <a:t>internacional</a:t>
            </a:r>
            <a:r>
              <a:t> de </a:t>
            </a:r>
            <a:r>
              <a:rPr err="1"/>
              <a:t>Segurança</a:t>
            </a:r>
            <a:r>
              <a:t> da </a:t>
            </a:r>
            <a:r>
              <a:rPr err="1"/>
              <a:t>Informação</a:t>
            </a:r>
            <a:r>
              <a:t>, </a:t>
            </a:r>
            <a:r>
              <a:rPr err="1"/>
              <a:t>responsável</a:t>
            </a:r>
            <a:r>
              <a:t> </a:t>
            </a:r>
            <a:r>
              <a:rPr err="1"/>
              <a:t>por</a:t>
            </a:r>
            <a:r>
              <a:t> </a:t>
            </a:r>
            <a:r>
              <a:rPr err="1"/>
              <a:t>estabelecer</a:t>
            </a:r>
            <a:r>
              <a:t> </a:t>
            </a:r>
            <a:r>
              <a:rPr err="1"/>
              <a:t>requisitos</a:t>
            </a:r>
            <a:r>
              <a:t> para </a:t>
            </a:r>
            <a:r>
              <a:rPr err="1"/>
              <a:t>criar</a:t>
            </a:r>
            <a:r>
              <a:t>, </a:t>
            </a:r>
            <a:r>
              <a:rPr err="1"/>
              <a:t>implementar</a:t>
            </a:r>
            <a:r>
              <a:t>, </a:t>
            </a:r>
            <a:r>
              <a:rPr err="1"/>
              <a:t>manter</a:t>
            </a:r>
            <a:r>
              <a:t> e </a:t>
            </a:r>
            <a:r>
              <a:rPr err="1"/>
              <a:t>melhorar</a:t>
            </a:r>
            <a:r>
              <a:t> </a:t>
            </a:r>
            <a:r>
              <a:rPr err="1"/>
              <a:t>continuamente</a:t>
            </a:r>
            <a:r>
              <a:t> um Sistema de </a:t>
            </a:r>
            <a:r>
              <a:rPr err="1"/>
              <a:t>Gestão</a:t>
            </a:r>
            <a:r>
              <a:t> da </a:t>
            </a:r>
            <a:r>
              <a:rPr err="1"/>
              <a:t>Segurança</a:t>
            </a:r>
            <a:r>
              <a:t> da </a:t>
            </a:r>
            <a:r>
              <a:rPr err="1"/>
              <a:t>Informação</a:t>
            </a:r>
            <a:r>
              <a:t> (SGSI).</a:t>
            </a:r>
          </a:p>
          <a:p>
            <a:r>
              <a:t>Ela </a:t>
            </a:r>
            <a:r>
              <a:rPr err="1"/>
              <a:t>garante</a:t>
            </a:r>
            <a:r>
              <a:t> que as </a:t>
            </a:r>
            <a:r>
              <a:rPr err="1"/>
              <a:t>organizações</a:t>
            </a:r>
            <a:r>
              <a:t> </a:t>
            </a:r>
            <a:r>
              <a:rPr err="1"/>
              <a:t>tenham</a:t>
            </a:r>
            <a:r>
              <a:t> </a:t>
            </a:r>
            <a:r>
              <a:rPr err="1"/>
              <a:t>processos</a:t>
            </a:r>
            <a:r>
              <a:t> </a:t>
            </a:r>
            <a:r>
              <a:rPr err="1"/>
              <a:t>estruturados</a:t>
            </a:r>
            <a:r>
              <a:t> para </a:t>
            </a:r>
            <a:r>
              <a:rPr err="1"/>
              <a:t>proteger</a:t>
            </a:r>
            <a:r>
              <a:t> </a:t>
            </a:r>
            <a:r>
              <a:rPr err="1"/>
              <a:t>seus</a:t>
            </a:r>
            <a:r>
              <a:t> </a:t>
            </a:r>
            <a:r>
              <a:rPr err="1"/>
              <a:t>ativos</a:t>
            </a:r>
            <a:r>
              <a:t> de </a:t>
            </a:r>
            <a:r>
              <a:rPr err="1"/>
              <a:t>informação</a:t>
            </a:r>
            <a:r>
              <a:t> contra </a:t>
            </a:r>
            <a:r>
              <a:rPr err="1"/>
              <a:t>ameaças</a:t>
            </a:r>
            <a:r>
              <a:t> </a:t>
            </a:r>
            <a:r>
              <a:rPr err="1"/>
              <a:t>internas</a:t>
            </a:r>
            <a:r>
              <a:t> e </a:t>
            </a:r>
            <a:r>
              <a:rPr err="1"/>
              <a:t>externas</a:t>
            </a:r>
            <a:r>
              <a:t>, sempre </a:t>
            </a:r>
            <a:r>
              <a:rPr err="1"/>
              <a:t>buscando</a:t>
            </a:r>
            <a:r>
              <a:t> </a:t>
            </a:r>
            <a:r>
              <a:rPr err="1"/>
              <a:t>melhoria</a:t>
            </a:r>
            <a:r>
              <a:t> </a:t>
            </a:r>
            <a:r>
              <a:rPr err="1"/>
              <a:t>contínua</a:t>
            </a:r>
            <a: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Exemplos Práticos de Alocação de Recursos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dirty="0"/>
              <a:t>Uma </a:t>
            </a:r>
            <a:r>
              <a:rPr dirty="0" err="1"/>
              <a:t>empresa</a:t>
            </a:r>
            <a:r>
              <a:rPr dirty="0"/>
              <a:t> que </a:t>
            </a:r>
            <a:r>
              <a:rPr dirty="0" err="1"/>
              <a:t>sofre</a:t>
            </a:r>
            <a:r>
              <a:rPr dirty="0"/>
              <a:t> com </a:t>
            </a:r>
            <a:r>
              <a:rPr dirty="0" err="1"/>
              <a:t>falta</a:t>
            </a:r>
            <a:r>
              <a:rPr dirty="0"/>
              <a:t> de </a:t>
            </a:r>
            <a:r>
              <a:rPr dirty="0" err="1"/>
              <a:t>pessoal</a:t>
            </a:r>
            <a:r>
              <a:rPr dirty="0"/>
              <a:t> </a:t>
            </a:r>
            <a:r>
              <a:rPr dirty="0" err="1"/>
              <a:t>treinado</a:t>
            </a:r>
            <a:r>
              <a:rPr dirty="0"/>
              <a:t> decide </a:t>
            </a:r>
            <a:r>
              <a:rPr dirty="0" err="1"/>
              <a:t>priorizar</a:t>
            </a:r>
            <a:r>
              <a:rPr dirty="0"/>
              <a:t> </a:t>
            </a:r>
            <a:r>
              <a:rPr dirty="0" err="1"/>
              <a:t>conscientização</a:t>
            </a:r>
            <a:r>
              <a:rPr dirty="0"/>
              <a:t> de </a:t>
            </a:r>
            <a:r>
              <a:rPr dirty="0" err="1"/>
              <a:t>usuários</a:t>
            </a:r>
            <a:r>
              <a:rPr dirty="0"/>
              <a:t> antes de </a:t>
            </a:r>
            <a:r>
              <a:rPr dirty="0" err="1"/>
              <a:t>investir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novas</a:t>
            </a:r>
            <a:r>
              <a:rPr dirty="0"/>
              <a:t> ferramentas </a:t>
            </a:r>
            <a:r>
              <a:rPr dirty="0" err="1"/>
              <a:t>tecnológicas</a:t>
            </a:r>
            <a:r>
              <a:rPr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Uma </a:t>
            </a:r>
            <a:r>
              <a:rPr dirty="0" err="1"/>
              <a:t>organização</a:t>
            </a:r>
            <a:r>
              <a:rPr dirty="0"/>
              <a:t> com </a:t>
            </a:r>
            <a:r>
              <a:rPr dirty="0" err="1"/>
              <a:t>orçamento</a:t>
            </a:r>
            <a:r>
              <a:rPr dirty="0"/>
              <a:t> </a:t>
            </a:r>
            <a:r>
              <a:rPr dirty="0" err="1"/>
              <a:t>limitado</a:t>
            </a:r>
            <a:r>
              <a:rPr dirty="0"/>
              <a:t> </a:t>
            </a:r>
            <a:r>
              <a:rPr dirty="0" err="1"/>
              <a:t>opta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controles</a:t>
            </a:r>
            <a:r>
              <a:rPr dirty="0"/>
              <a:t> </a:t>
            </a:r>
            <a:r>
              <a:rPr dirty="0" err="1"/>
              <a:t>administrativos</a:t>
            </a:r>
            <a:r>
              <a:rPr dirty="0"/>
              <a:t> e de </a:t>
            </a:r>
            <a:r>
              <a:rPr dirty="0" err="1"/>
              <a:t>processo</a:t>
            </a:r>
            <a:r>
              <a:rPr dirty="0"/>
              <a:t>,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políticas</a:t>
            </a:r>
            <a:r>
              <a:rPr dirty="0"/>
              <a:t> </a:t>
            </a:r>
            <a:r>
              <a:rPr dirty="0" err="1"/>
              <a:t>internas</a:t>
            </a:r>
            <a:r>
              <a:rPr dirty="0"/>
              <a:t> e </a:t>
            </a:r>
            <a:r>
              <a:rPr dirty="0" err="1"/>
              <a:t>auditorias</a:t>
            </a:r>
            <a:r>
              <a:rPr dirty="0"/>
              <a:t> </a:t>
            </a:r>
            <a:r>
              <a:rPr dirty="0" err="1"/>
              <a:t>manuais</a:t>
            </a:r>
            <a:r>
              <a:rPr dirty="0"/>
              <a:t>, </a:t>
            </a:r>
            <a:r>
              <a:rPr dirty="0" err="1"/>
              <a:t>enquanto</a:t>
            </a:r>
            <a:r>
              <a:rPr dirty="0"/>
              <a:t> </a:t>
            </a:r>
            <a:r>
              <a:rPr dirty="0" err="1"/>
              <a:t>planeja</a:t>
            </a:r>
            <a:r>
              <a:rPr dirty="0"/>
              <a:t> </a:t>
            </a:r>
            <a:r>
              <a:rPr dirty="0" err="1"/>
              <a:t>investimentos</a:t>
            </a:r>
            <a:r>
              <a:rPr dirty="0"/>
              <a:t> </a:t>
            </a:r>
            <a:r>
              <a:rPr dirty="0" err="1"/>
              <a:t>futuros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soluções</a:t>
            </a:r>
            <a:r>
              <a:rPr dirty="0"/>
              <a:t> </a:t>
            </a:r>
            <a:r>
              <a:rPr dirty="0" err="1"/>
              <a:t>técnicas</a:t>
            </a:r>
            <a:r>
              <a:rPr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dirty="0"/>
              <a:t>Uma </a:t>
            </a:r>
            <a:r>
              <a:rPr dirty="0" err="1"/>
              <a:t>instituição</a:t>
            </a:r>
            <a:r>
              <a:rPr dirty="0"/>
              <a:t> </a:t>
            </a:r>
            <a:r>
              <a:rPr dirty="0" err="1"/>
              <a:t>financeira</a:t>
            </a:r>
            <a:r>
              <a:rPr dirty="0"/>
              <a:t>, </a:t>
            </a:r>
            <a:r>
              <a:rPr dirty="0" err="1"/>
              <a:t>por</a:t>
            </a:r>
            <a:r>
              <a:rPr dirty="0"/>
              <a:t> lidar com dados </a:t>
            </a:r>
            <a:r>
              <a:rPr dirty="0" err="1"/>
              <a:t>sensíveis</a:t>
            </a:r>
            <a:r>
              <a:rPr dirty="0"/>
              <a:t>, </a:t>
            </a:r>
            <a:r>
              <a:rPr dirty="0" err="1"/>
              <a:t>direciona</a:t>
            </a:r>
            <a:r>
              <a:rPr dirty="0"/>
              <a:t> </a:t>
            </a:r>
            <a:r>
              <a:rPr dirty="0" err="1"/>
              <a:t>maior</a:t>
            </a:r>
            <a:r>
              <a:rPr dirty="0"/>
              <a:t> </a:t>
            </a:r>
            <a:r>
              <a:rPr dirty="0" err="1"/>
              <a:t>parte</a:t>
            </a:r>
            <a:r>
              <a:rPr dirty="0"/>
              <a:t> de </a:t>
            </a:r>
            <a:r>
              <a:rPr dirty="0" err="1"/>
              <a:t>seu</a:t>
            </a:r>
            <a:r>
              <a:rPr dirty="0"/>
              <a:t> </a:t>
            </a:r>
            <a:r>
              <a:rPr dirty="0" err="1"/>
              <a:t>orçamento</a:t>
            </a:r>
            <a:r>
              <a:rPr dirty="0"/>
              <a:t> para </a:t>
            </a:r>
            <a:r>
              <a:rPr dirty="0" err="1"/>
              <a:t>tecnologias</a:t>
            </a:r>
            <a:r>
              <a:rPr dirty="0"/>
              <a:t> </a:t>
            </a:r>
            <a:r>
              <a:rPr dirty="0" err="1"/>
              <a:t>avançadas</a:t>
            </a:r>
            <a:r>
              <a:rPr dirty="0"/>
              <a:t> de </a:t>
            </a:r>
            <a:r>
              <a:rPr dirty="0" err="1"/>
              <a:t>proteção</a:t>
            </a:r>
            <a:r>
              <a:rPr dirty="0"/>
              <a:t>,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monitoramento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tempo real e </a:t>
            </a:r>
            <a:r>
              <a:rPr dirty="0" err="1"/>
              <a:t>detecção</a:t>
            </a:r>
            <a:r>
              <a:rPr dirty="0"/>
              <a:t> de </a:t>
            </a:r>
            <a:r>
              <a:rPr dirty="0" err="1"/>
              <a:t>intrusões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Exercícios em Grupo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8" y="0"/>
            <a:ext cx="349304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872" y="1111753"/>
            <a:ext cx="2790265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pt-BR" sz="2800">
                <a:solidFill>
                  <a:srgbClr val="FFFFFF"/>
                </a:solidFill>
              </a:rPr>
              <a:t>Atividade 1 – Definindo o Escopo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010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54" y="1111753"/>
            <a:ext cx="3793047" cy="4628275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1. Formem grupos.</a:t>
            </a:r>
          </a:p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2. Cada grupo será uma empresa fictícia (exemplos: hospital, escola, banco, startup de software).</a:t>
            </a:r>
          </a:p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3. Escrevam em papel o escopo do SGSI para essa empresa, definindo quais áreas, processos e ativos estarão incluídos.</a:t>
            </a:r>
          </a:p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4. Justifiquem por que escolheram esses elementos para compor o escopo.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8" y="0"/>
            <a:ext cx="349304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872" y="1111753"/>
            <a:ext cx="2790265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pt-BR" sz="2800">
                <a:solidFill>
                  <a:srgbClr val="FFFFFF"/>
                </a:solidFill>
              </a:rPr>
              <a:t>Atividade 2 – Identificação de Ativos, Ameaças e Vulnerabilidades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010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54" y="1111753"/>
            <a:ext cx="3793047" cy="4628275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1. Considerem a lista de ativos genéricos: pessoas, documentos, servidores, sistemas de pagamento.</a:t>
            </a:r>
          </a:p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2. Para cada ativo, indiquem:</a:t>
            </a:r>
          </a:p>
          <a:p>
            <a:endParaRPr lang="pt-BR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Uma ameaça (exemplos: incêndio, invasão, erro humano).</a:t>
            </a:r>
          </a:p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Uma vulnerabilidade (exemplos: ausência de backup, falta de treinamento).</a:t>
            </a:r>
          </a:p>
          <a:p>
            <a:r>
              <a:rPr lang="pt-BR">
                <a:solidFill>
                  <a:schemeClr val="tx1">
                    <a:lumMod val="85000"/>
                    <a:lumOff val="15000"/>
                  </a:schemeClr>
                </a:solidFill>
              </a:rPr>
              <a:t>3. Proponham um controle prático para reduzir o risco relacionado a cada ativo.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108" y="0"/>
            <a:ext cx="349304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5872" y="1111753"/>
            <a:ext cx="2790265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pt-BR" sz="2800">
                <a:solidFill>
                  <a:srgbClr val="FFFFFF"/>
                </a:solidFill>
              </a:rPr>
              <a:t>Atividade 3 – Dinâmica de Recursos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010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54" y="1111753"/>
            <a:ext cx="3793047" cy="4628275"/>
          </a:xfrm>
        </p:spPr>
        <p:txBody>
          <a:bodyPr anchor="ctr">
            <a:normAutofit/>
          </a:bodyPr>
          <a:lstStyle/>
          <a:p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Cada grupo receberá um cenário:</a:t>
            </a:r>
          </a:p>
          <a:p>
            <a:pPr lvl="1"/>
            <a:r>
              <a:rPr lang="pt-B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Pouco orçamento.</a:t>
            </a:r>
          </a:p>
          <a:p>
            <a:pPr lvl="1"/>
            <a:r>
              <a:rPr lang="pt-B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Falta de pessoal treinado.</a:t>
            </a:r>
          </a:p>
          <a:p>
            <a:pPr lvl="1"/>
            <a:r>
              <a:rPr lang="pt-BR" sz="15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Infraestrutura defasada.</a:t>
            </a:r>
          </a:p>
          <a:p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2. Com base no cenário, decidam como priorizar os recursos disponíveis para manter o SGSI funcionando.</a:t>
            </a:r>
          </a:p>
          <a:p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Registrem as decisões do grupo.</a:t>
            </a:r>
          </a:p>
          <a:p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Ao final, comparem suas escolhas com as de outros grupos e discutam as diferentes estratégias adotadas.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Cenário A – Pouco orçamento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dirty="0" err="1"/>
              <a:t>empresa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fase</a:t>
            </a:r>
            <a:r>
              <a:rPr dirty="0"/>
              <a:t> </a:t>
            </a:r>
            <a:r>
              <a:rPr dirty="0" err="1"/>
              <a:t>inicial</a:t>
            </a:r>
            <a:r>
              <a:rPr dirty="0"/>
              <a:t> 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possui</a:t>
            </a:r>
            <a:r>
              <a:rPr dirty="0"/>
              <a:t> verba </a:t>
            </a:r>
            <a:r>
              <a:rPr dirty="0" err="1"/>
              <a:t>suficiente</a:t>
            </a:r>
            <a:r>
              <a:rPr dirty="0"/>
              <a:t> para </a:t>
            </a:r>
            <a:r>
              <a:rPr dirty="0" err="1"/>
              <a:t>adquirir</a:t>
            </a:r>
            <a:r>
              <a:rPr dirty="0"/>
              <a:t> </a:t>
            </a:r>
            <a:r>
              <a:rPr dirty="0" err="1"/>
              <a:t>novas</a:t>
            </a:r>
            <a:r>
              <a:rPr dirty="0"/>
              <a:t> ferramentas </a:t>
            </a:r>
            <a:r>
              <a:rPr dirty="0" err="1"/>
              <a:t>tecnológicas</a:t>
            </a:r>
            <a:r>
              <a:rPr dirty="0"/>
              <a:t>. </a:t>
            </a:r>
            <a:r>
              <a:rPr dirty="0" err="1"/>
              <a:t>Quase</a:t>
            </a:r>
            <a:r>
              <a:rPr dirty="0"/>
              <a:t> </a:t>
            </a:r>
            <a:r>
              <a:rPr dirty="0" err="1"/>
              <a:t>todo</a:t>
            </a:r>
            <a:r>
              <a:rPr dirty="0"/>
              <a:t> o </a:t>
            </a:r>
            <a:r>
              <a:rPr dirty="0" err="1"/>
              <a:t>orçamento</a:t>
            </a:r>
            <a:r>
              <a:rPr dirty="0"/>
              <a:t> </a:t>
            </a:r>
            <a:r>
              <a:rPr dirty="0" err="1"/>
              <a:t>disponível</a:t>
            </a:r>
            <a:r>
              <a:rPr dirty="0"/>
              <a:t> </a:t>
            </a:r>
            <a:r>
              <a:rPr dirty="0" err="1"/>
              <a:t>já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comprometido</a:t>
            </a:r>
            <a:r>
              <a:rPr dirty="0"/>
              <a:t> com </a:t>
            </a:r>
            <a:r>
              <a:rPr dirty="0" err="1"/>
              <a:t>despesas</a:t>
            </a:r>
            <a:r>
              <a:rPr dirty="0"/>
              <a:t> </a:t>
            </a:r>
            <a:r>
              <a:rPr dirty="0" err="1"/>
              <a:t>operacionais</a:t>
            </a:r>
            <a:r>
              <a:rPr dirty="0"/>
              <a:t>.</a:t>
            </a:r>
          </a:p>
          <a:p>
            <a:r>
              <a:rPr dirty="0" err="1"/>
              <a:t>Desafio</a:t>
            </a:r>
            <a:r>
              <a:rPr dirty="0"/>
              <a:t>: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manter</a:t>
            </a:r>
            <a:r>
              <a:rPr dirty="0"/>
              <a:t> um SGSI </a:t>
            </a:r>
            <a:r>
              <a:rPr dirty="0" err="1"/>
              <a:t>mínimo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gastar</a:t>
            </a:r>
            <a:r>
              <a:rPr dirty="0"/>
              <a:t> </a:t>
            </a:r>
            <a:r>
              <a:rPr dirty="0" err="1"/>
              <a:t>muito</a:t>
            </a:r>
            <a:r>
              <a:rPr dirty="0"/>
              <a:t>? Quais </a:t>
            </a:r>
            <a:r>
              <a:rPr dirty="0" err="1"/>
              <a:t>controles</a:t>
            </a:r>
            <a:r>
              <a:rPr dirty="0"/>
              <a:t> </a:t>
            </a:r>
            <a:r>
              <a:rPr dirty="0" err="1"/>
              <a:t>administrativos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organizacionais</a:t>
            </a:r>
            <a:r>
              <a:rPr dirty="0"/>
              <a:t> </a:t>
            </a:r>
            <a:r>
              <a:rPr dirty="0" err="1"/>
              <a:t>podem</a:t>
            </a:r>
            <a:r>
              <a:rPr dirty="0"/>
              <a:t> ser </a:t>
            </a:r>
            <a:r>
              <a:rPr dirty="0" err="1"/>
              <a:t>priorizados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Cenário B – Falta de pessoal treinado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dirty="0" err="1"/>
              <a:t>organização</a:t>
            </a:r>
            <a:r>
              <a:rPr dirty="0"/>
              <a:t> </a:t>
            </a:r>
            <a:r>
              <a:rPr dirty="0" err="1"/>
              <a:t>possui</a:t>
            </a:r>
            <a:r>
              <a:rPr dirty="0"/>
              <a:t> </a:t>
            </a:r>
            <a:r>
              <a:rPr dirty="0" err="1"/>
              <a:t>infraestrutura</a:t>
            </a:r>
            <a:r>
              <a:rPr dirty="0"/>
              <a:t> </a:t>
            </a:r>
            <a:r>
              <a:rPr dirty="0" err="1"/>
              <a:t>razoável</a:t>
            </a:r>
            <a:r>
              <a:rPr dirty="0"/>
              <a:t>, mas a equipe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tem</a:t>
            </a:r>
            <a:r>
              <a:rPr dirty="0"/>
              <a:t> </a:t>
            </a:r>
            <a:r>
              <a:rPr dirty="0" err="1"/>
              <a:t>experiência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.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poucos</a:t>
            </a:r>
            <a:r>
              <a:rPr dirty="0"/>
              <a:t> </a:t>
            </a:r>
            <a:r>
              <a:rPr dirty="0" err="1"/>
              <a:t>profissionais</a:t>
            </a:r>
            <a:r>
              <a:rPr dirty="0"/>
              <a:t> </a:t>
            </a:r>
            <a:r>
              <a:rPr dirty="0" err="1"/>
              <a:t>capacitados</a:t>
            </a:r>
            <a:r>
              <a:rPr dirty="0"/>
              <a:t> 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programas</a:t>
            </a:r>
            <a:r>
              <a:rPr dirty="0"/>
              <a:t> de </a:t>
            </a:r>
            <a:r>
              <a:rPr dirty="0" err="1"/>
              <a:t>treinamento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andamento</a:t>
            </a:r>
            <a:r>
              <a:rPr dirty="0"/>
              <a:t>.</a:t>
            </a:r>
          </a:p>
          <a:p>
            <a:r>
              <a:rPr dirty="0" err="1"/>
              <a:t>Desafio</a:t>
            </a:r>
            <a:r>
              <a:rPr dirty="0"/>
              <a:t>: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reduzir</a:t>
            </a:r>
            <a:r>
              <a:rPr dirty="0"/>
              <a:t> </a:t>
            </a:r>
            <a:r>
              <a:rPr dirty="0" err="1"/>
              <a:t>riscos</a:t>
            </a:r>
            <a:r>
              <a:rPr dirty="0"/>
              <a:t> com </a:t>
            </a:r>
            <a:r>
              <a:rPr dirty="0" err="1"/>
              <a:t>uma</a:t>
            </a:r>
            <a:r>
              <a:rPr dirty="0"/>
              <a:t> equipe que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domina</a:t>
            </a:r>
            <a:r>
              <a:rPr dirty="0"/>
              <a:t> boas </a:t>
            </a:r>
            <a:r>
              <a:rPr dirty="0" err="1"/>
              <a:t>práticas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Cenário C – Infraestrutura defasada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sistemas</a:t>
            </a:r>
            <a:r>
              <a:rPr dirty="0"/>
              <a:t> e </a:t>
            </a:r>
            <a:r>
              <a:rPr dirty="0" err="1"/>
              <a:t>equipamentos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antigos</a:t>
            </a:r>
            <a:r>
              <a:rPr dirty="0"/>
              <a:t>, </a:t>
            </a:r>
            <a:r>
              <a:rPr dirty="0" err="1"/>
              <a:t>alguns</a:t>
            </a:r>
            <a:r>
              <a:rPr dirty="0"/>
              <a:t> </a:t>
            </a:r>
            <a:r>
              <a:rPr dirty="0" err="1"/>
              <a:t>softwares</a:t>
            </a:r>
            <a:r>
              <a:rPr dirty="0"/>
              <a:t> </a:t>
            </a:r>
            <a:r>
              <a:rPr dirty="0" err="1"/>
              <a:t>estão</a:t>
            </a:r>
            <a:r>
              <a:rPr dirty="0"/>
              <a:t> </a:t>
            </a:r>
            <a:r>
              <a:rPr dirty="0" err="1"/>
              <a:t>desatualizados</a:t>
            </a:r>
            <a:r>
              <a:rPr dirty="0"/>
              <a:t> 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há</a:t>
            </a:r>
            <a:r>
              <a:rPr dirty="0"/>
              <a:t> plano de </a:t>
            </a:r>
            <a:r>
              <a:rPr dirty="0" err="1"/>
              <a:t>substituição</a:t>
            </a:r>
            <a:r>
              <a:rPr dirty="0"/>
              <a:t> a </a:t>
            </a:r>
            <a:r>
              <a:rPr dirty="0" err="1"/>
              <a:t>curto</a:t>
            </a:r>
            <a:r>
              <a:rPr dirty="0"/>
              <a:t> </a:t>
            </a:r>
            <a:r>
              <a:rPr dirty="0" err="1"/>
              <a:t>prazo</a:t>
            </a:r>
            <a:r>
              <a:rPr dirty="0"/>
              <a:t>. </a:t>
            </a:r>
            <a:r>
              <a:rPr dirty="0" err="1"/>
              <a:t>Apesar</a:t>
            </a:r>
            <a:r>
              <a:rPr dirty="0"/>
              <a:t> </a:t>
            </a:r>
            <a:r>
              <a:rPr dirty="0" err="1"/>
              <a:t>disso</a:t>
            </a:r>
            <a:r>
              <a:rPr dirty="0"/>
              <a:t>, a </a:t>
            </a:r>
            <a:r>
              <a:rPr dirty="0" err="1"/>
              <a:t>empresa</a:t>
            </a:r>
            <a:r>
              <a:rPr dirty="0"/>
              <a:t> </a:t>
            </a:r>
            <a:r>
              <a:rPr dirty="0" err="1"/>
              <a:t>depende</a:t>
            </a:r>
            <a:r>
              <a:rPr dirty="0"/>
              <a:t> </a:t>
            </a:r>
            <a:r>
              <a:rPr dirty="0" err="1"/>
              <a:t>desses</a:t>
            </a:r>
            <a:r>
              <a:rPr dirty="0"/>
              <a:t> </a:t>
            </a:r>
            <a:r>
              <a:rPr dirty="0" err="1"/>
              <a:t>sistemas</a:t>
            </a:r>
            <a:r>
              <a:rPr dirty="0"/>
              <a:t> para </a:t>
            </a:r>
            <a:r>
              <a:rPr dirty="0" err="1"/>
              <a:t>continuar</a:t>
            </a:r>
            <a:r>
              <a:rPr dirty="0"/>
              <a:t> </a:t>
            </a:r>
            <a:r>
              <a:rPr dirty="0" err="1"/>
              <a:t>funcionando</a:t>
            </a:r>
            <a:r>
              <a:rPr dirty="0"/>
              <a:t>.</a:t>
            </a:r>
          </a:p>
          <a:p>
            <a:r>
              <a:rPr dirty="0" err="1"/>
              <a:t>Desafio</a:t>
            </a:r>
            <a:r>
              <a:rPr dirty="0"/>
              <a:t>: </a:t>
            </a:r>
            <a:r>
              <a:rPr dirty="0" err="1"/>
              <a:t>como</a:t>
            </a:r>
            <a:r>
              <a:rPr dirty="0"/>
              <a:t> lidar com </a:t>
            </a:r>
            <a:r>
              <a:rPr dirty="0" err="1"/>
              <a:t>vulnerabilidades</a:t>
            </a:r>
            <a:r>
              <a:rPr dirty="0"/>
              <a:t> </a:t>
            </a:r>
            <a:r>
              <a:rPr dirty="0" err="1"/>
              <a:t>tecnológicas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poder</a:t>
            </a:r>
            <a:r>
              <a:rPr dirty="0"/>
              <a:t> trocar </a:t>
            </a:r>
            <a:r>
              <a:rPr dirty="0" err="1"/>
              <a:t>toda</a:t>
            </a:r>
            <a:r>
              <a:rPr dirty="0"/>
              <a:t> a </a:t>
            </a:r>
            <a:r>
              <a:rPr dirty="0" err="1"/>
              <a:t>infraestrutura</a:t>
            </a:r>
            <a:r>
              <a:rPr dirty="0"/>
              <a:t> de </a:t>
            </a:r>
            <a:r>
              <a:rPr dirty="0" err="1"/>
              <a:t>imediato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Cenário D – Crescimento acelerado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dirty="0" err="1"/>
              <a:t>empresa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expandindo</a:t>
            </a:r>
            <a:r>
              <a:rPr dirty="0"/>
              <a:t> </a:t>
            </a:r>
            <a:r>
              <a:rPr dirty="0" err="1"/>
              <a:t>rapidamente</a:t>
            </a:r>
            <a:r>
              <a:rPr dirty="0"/>
              <a:t>, </a:t>
            </a:r>
            <a:r>
              <a:rPr dirty="0" err="1"/>
              <a:t>contratando</a:t>
            </a:r>
            <a:r>
              <a:rPr dirty="0"/>
              <a:t> </a:t>
            </a:r>
            <a:r>
              <a:rPr dirty="0" err="1"/>
              <a:t>novos</a:t>
            </a:r>
            <a:r>
              <a:rPr dirty="0"/>
              <a:t> </a:t>
            </a:r>
            <a:r>
              <a:rPr dirty="0" err="1"/>
              <a:t>funcionários</a:t>
            </a:r>
            <a:r>
              <a:rPr dirty="0"/>
              <a:t> e </a:t>
            </a:r>
            <a:r>
              <a:rPr dirty="0" err="1"/>
              <a:t>abrindo</a:t>
            </a:r>
            <a:r>
              <a:rPr dirty="0"/>
              <a:t> </a:t>
            </a:r>
            <a:r>
              <a:rPr dirty="0" err="1"/>
              <a:t>novas</a:t>
            </a:r>
            <a:r>
              <a:rPr dirty="0"/>
              <a:t> </a:t>
            </a:r>
            <a:r>
              <a:rPr dirty="0" err="1"/>
              <a:t>unidades</a:t>
            </a:r>
            <a:r>
              <a:rPr dirty="0"/>
              <a:t>. </a:t>
            </a:r>
            <a:r>
              <a:rPr dirty="0" err="1"/>
              <a:t>Entretanto</a:t>
            </a:r>
            <a:r>
              <a:rPr dirty="0"/>
              <a:t>, o SGSI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acompanhou</a:t>
            </a:r>
            <a:r>
              <a:rPr dirty="0"/>
              <a:t> </a:t>
            </a:r>
            <a:r>
              <a:rPr dirty="0" err="1"/>
              <a:t>esse</a:t>
            </a:r>
            <a:r>
              <a:rPr dirty="0"/>
              <a:t> </a:t>
            </a:r>
            <a:r>
              <a:rPr dirty="0" err="1"/>
              <a:t>crescimento</a:t>
            </a:r>
            <a:r>
              <a:rPr dirty="0"/>
              <a:t> e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padronização</a:t>
            </a:r>
            <a:r>
              <a:rPr dirty="0"/>
              <a:t> das </a:t>
            </a:r>
            <a:r>
              <a:rPr dirty="0" err="1"/>
              <a:t>práticas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.</a:t>
            </a:r>
          </a:p>
          <a:p>
            <a:r>
              <a:rPr dirty="0" err="1"/>
              <a:t>Desafio</a:t>
            </a:r>
            <a:r>
              <a:rPr dirty="0"/>
              <a:t>: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estabelecer</a:t>
            </a:r>
            <a:r>
              <a:rPr dirty="0"/>
              <a:t> </a:t>
            </a:r>
            <a:r>
              <a:rPr dirty="0" err="1"/>
              <a:t>controles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 </a:t>
            </a:r>
            <a:r>
              <a:rPr dirty="0" err="1"/>
              <a:t>enquanto</a:t>
            </a:r>
            <a:r>
              <a:rPr dirty="0"/>
              <a:t> a </a:t>
            </a:r>
            <a:r>
              <a:rPr dirty="0" err="1"/>
              <a:t>empresa</a:t>
            </a:r>
            <a:r>
              <a:rPr dirty="0"/>
              <a:t> </a:t>
            </a:r>
            <a:r>
              <a:rPr dirty="0" err="1"/>
              <a:t>cresce</a:t>
            </a:r>
            <a:r>
              <a:rPr dirty="0"/>
              <a:t> de forma </a:t>
            </a:r>
            <a:r>
              <a:rPr dirty="0" err="1"/>
              <a:t>desorganizada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Cenário E – Alta dependência de terceiros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Grande </a:t>
            </a:r>
            <a:r>
              <a:rPr dirty="0" err="1"/>
              <a:t>parte</a:t>
            </a:r>
            <a:r>
              <a:rPr dirty="0"/>
              <a:t> dos </a:t>
            </a:r>
            <a:r>
              <a:rPr dirty="0" err="1"/>
              <a:t>serviços</a:t>
            </a:r>
            <a:r>
              <a:rPr dirty="0"/>
              <a:t> de TI é </a:t>
            </a:r>
            <a:r>
              <a:rPr dirty="0" err="1"/>
              <a:t>terceirizada</a:t>
            </a:r>
            <a:r>
              <a:rPr dirty="0"/>
              <a:t>, </a:t>
            </a:r>
            <a:r>
              <a:rPr dirty="0" err="1"/>
              <a:t>incluindo</a:t>
            </a:r>
            <a:r>
              <a:rPr dirty="0"/>
              <a:t> </a:t>
            </a:r>
            <a:r>
              <a:rPr dirty="0" err="1"/>
              <a:t>hospedagem</a:t>
            </a:r>
            <a:r>
              <a:rPr dirty="0"/>
              <a:t> de </a:t>
            </a:r>
            <a:r>
              <a:rPr dirty="0" err="1"/>
              <a:t>sistemas</a:t>
            </a:r>
            <a:r>
              <a:rPr dirty="0"/>
              <a:t> e </a:t>
            </a:r>
            <a:r>
              <a:rPr dirty="0" err="1"/>
              <a:t>manutenção</a:t>
            </a:r>
            <a:r>
              <a:rPr dirty="0"/>
              <a:t> de </a:t>
            </a:r>
            <a:r>
              <a:rPr dirty="0" err="1"/>
              <a:t>servidores</a:t>
            </a:r>
            <a:r>
              <a:rPr dirty="0"/>
              <a:t>. A </a:t>
            </a:r>
            <a:r>
              <a:rPr dirty="0" err="1"/>
              <a:t>empresa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tem</a:t>
            </a:r>
            <a:r>
              <a:rPr dirty="0"/>
              <a:t> </a:t>
            </a:r>
            <a:r>
              <a:rPr dirty="0" err="1"/>
              <a:t>controle</a:t>
            </a:r>
            <a:r>
              <a:rPr dirty="0"/>
              <a:t> total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provedores </a:t>
            </a:r>
            <a:r>
              <a:rPr dirty="0" err="1"/>
              <a:t>contratados</a:t>
            </a:r>
            <a:r>
              <a:rPr dirty="0"/>
              <a:t>.</a:t>
            </a:r>
          </a:p>
          <a:p>
            <a:r>
              <a:rPr dirty="0" err="1"/>
              <a:t>Desafio</a:t>
            </a:r>
            <a:r>
              <a:rPr dirty="0"/>
              <a:t>: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garantir</a:t>
            </a:r>
            <a:r>
              <a:rPr dirty="0"/>
              <a:t> a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mesmo</a:t>
            </a:r>
            <a:r>
              <a:rPr dirty="0"/>
              <a:t> </a:t>
            </a:r>
            <a:r>
              <a:rPr dirty="0" err="1"/>
              <a:t>dependendo</a:t>
            </a:r>
            <a:r>
              <a:rPr dirty="0"/>
              <a:t> de </a:t>
            </a:r>
            <a:r>
              <a:rPr dirty="0" err="1"/>
              <a:t>fornecedores</a:t>
            </a:r>
            <a:r>
              <a:rPr dirty="0"/>
              <a:t> </a:t>
            </a:r>
            <a:r>
              <a:rPr dirty="0" err="1"/>
              <a:t>externos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da ISO 27001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470C294-E154-80CE-44E5-01D8C0B080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818029"/>
              </p:ext>
            </p:extLst>
          </p:nvPr>
        </p:nvGraphicFramePr>
        <p:xfrm>
          <a:off x="5108448" y="2663106"/>
          <a:ext cx="3669792" cy="2388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7B11D0-2A8A-D8B9-2129-69B376781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4727449" cy="4023360"/>
          </a:xfrm>
        </p:spPr>
        <p:txBody>
          <a:bodyPr/>
          <a:lstStyle/>
          <a:p>
            <a:pPr lvl="0"/>
            <a:r>
              <a:rPr lang="en-US" dirty="0"/>
              <a:t>A norma é </a:t>
            </a:r>
            <a:r>
              <a:rPr lang="en-US" dirty="0" err="1"/>
              <a:t>organizada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torno</a:t>
            </a:r>
            <a:r>
              <a:rPr lang="en-US" dirty="0"/>
              <a:t> do </a:t>
            </a:r>
            <a:r>
              <a:rPr lang="en-US" dirty="0" err="1"/>
              <a:t>ciclo</a:t>
            </a:r>
            <a:r>
              <a:rPr lang="en-US" dirty="0"/>
              <a:t> de </a:t>
            </a:r>
            <a:r>
              <a:rPr lang="en-US" dirty="0" err="1"/>
              <a:t>melhoria</a:t>
            </a:r>
            <a:r>
              <a:rPr lang="en-US" dirty="0"/>
              <a:t> </a:t>
            </a:r>
            <a:r>
              <a:rPr lang="en-US" dirty="0" err="1"/>
              <a:t>contínua</a:t>
            </a:r>
            <a:r>
              <a:rPr lang="en-US" dirty="0"/>
              <a:t> PDCA (Plan – Do – Check – Act),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utilizado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normas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a ISO 9001 (</a:t>
            </a:r>
            <a:r>
              <a:rPr lang="en-US" dirty="0" err="1"/>
              <a:t>Qualidade</a:t>
            </a:r>
            <a:r>
              <a:rPr lang="en-US" dirty="0"/>
              <a:t>) e a ISO 14001 (Meio </a:t>
            </a:r>
            <a:r>
              <a:rPr lang="en-US" dirty="0" err="1"/>
              <a:t>Ambiente</a:t>
            </a:r>
            <a:r>
              <a:rPr lang="en-US" dirty="0"/>
              <a:t>).</a:t>
            </a:r>
          </a:p>
          <a:p>
            <a:pPr lvl="0"/>
            <a:r>
              <a:rPr lang="en-US" dirty="0" err="1"/>
              <a:t>Importante</a:t>
            </a:r>
            <a:r>
              <a:rPr lang="en-US" dirty="0"/>
              <a:t>: o SGSI </a:t>
            </a:r>
            <a:r>
              <a:rPr lang="en-US" dirty="0" err="1"/>
              <a:t>não</a:t>
            </a:r>
            <a:r>
              <a:rPr lang="en-US" dirty="0"/>
              <a:t> é algo </a:t>
            </a:r>
            <a:r>
              <a:rPr lang="en-US" dirty="0" err="1"/>
              <a:t>estático</a:t>
            </a:r>
            <a:r>
              <a:rPr lang="en-US" dirty="0"/>
              <a:t>. O </a:t>
            </a:r>
            <a:r>
              <a:rPr lang="en-US" dirty="0" err="1"/>
              <a:t>ambiente</a:t>
            </a:r>
            <a:r>
              <a:rPr lang="en-US" dirty="0"/>
              <a:t> de </a:t>
            </a:r>
            <a:r>
              <a:rPr lang="en-US" dirty="0" err="1"/>
              <a:t>ameaças</a:t>
            </a:r>
            <a:r>
              <a:rPr lang="en-US" dirty="0"/>
              <a:t> </a:t>
            </a:r>
            <a:r>
              <a:rPr lang="en-US" dirty="0" err="1"/>
              <a:t>evolui</a:t>
            </a:r>
            <a:r>
              <a:rPr lang="en-US" dirty="0"/>
              <a:t> (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ataques</a:t>
            </a:r>
            <a:r>
              <a:rPr lang="en-US" dirty="0"/>
              <a:t>, </a:t>
            </a:r>
            <a:r>
              <a:rPr lang="en-US" dirty="0" err="1"/>
              <a:t>novas</a:t>
            </a:r>
            <a:r>
              <a:rPr lang="en-US" dirty="0"/>
              <a:t> </a:t>
            </a:r>
            <a:r>
              <a:rPr lang="en-US" dirty="0" err="1"/>
              <a:t>tecnologias</a:t>
            </a:r>
            <a:r>
              <a:rPr lang="en-US" dirty="0"/>
              <a:t>) e 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ajustar</a:t>
            </a:r>
            <a:r>
              <a:rPr lang="en-US" dirty="0"/>
              <a:t> </a:t>
            </a:r>
            <a:r>
              <a:rPr lang="en-US" dirty="0" err="1"/>
              <a:t>constantemente</a:t>
            </a:r>
            <a:r>
              <a:rPr lang="en-US" dirty="0"/>
              <a:t>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práticas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Cenário F – Ambiente regulado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dirty="0" err="1"/>
              <a:t>empresa</a:t>
            </a:r>
            <a:r>
              <a:rPr dirty="0"/>
              <a:t> atua </a:t>
            </a:r>
            <a:r>
              <a:rPr dirty="0" err="1"/>
              <a:t>em</a:t>
            </a:r>
            <a:r>
              <a:rPr dirty="0"/>
              <a:t> um </a:t>
            </a:r>
            <a:r>
              <a:rPr dirty="0" err="1"/>
              <a:t>setor</a:t>
            </a:r>
            <a:r>
              <a:rPr dirty="0"/>
              <a:t> </a:t>
            </a:r>
            <a:r>
              <a:rPr dirty="0" err="1"/>
              <a:t>altamente</a:t>
            </a:r>
            <a:r>
              <a:rPr dirty="0"/>
              <a:t> </a:t>
            </a:r>
            <a:r>
              <a:rPr dirty="0" err="1"/>
              <a:t>regulamentado</a:t>
            </a:r>
            <a:r>
              <a:rPr dirty="0"/>
              <a:t> (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exemplo</a:t>
            </a:r>
            <a:r>
              <a:rPr dirty="0"/>
              <a:t>, banco, hospital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operadora</a:t>
            </a:r>
            <a:r>
              <a:rPr dirty="0"/>
              <a:t> de </a:t>
            </a:r>
            <a:r>
              <a:rPr dirty="0" err="1"/>
              <a:t>telecomunicações</a:t>
            </a:r>
            <a:r>
              <a:rPr dirty="0"/>
              <a:t>) e </a:t>
            </a:r>
            <a:r>
              <a:rPr dirty="0" err="1"/>
              <a:t>precisa</a:t>
            </a:r>
            <a:r>
              <a:rPr dirty="0"/>
              <a:t> </a:t>
            </a:r>
            <a:r>
              <a:rPr dirty="0" err="1"/>
              <a:t>cumprir</a:t>
            </a:r>
            <a:r>
              <a:rPr dirty="0"/>
              <a:t> </a:t>
            </a:r>
            <a:r>
              <a:rPr dirty="0" err="1"/>
              <a:t>normas</a:t>
            </a:r>
            <a:r>
              <a:rPr dirty="0"/>
              <a:t> </a:t>
            </a:r>
            <a:r>
              <a:rPr dirty="0" err="1"/>
              <a:t>legais</a:t>
            </a:r>
            <a:r>
              <a:rPr dirty="0"/>
              <a:t> </a:t>
            </a:r>
            <a:r>
              <a:rPr dirty="0" err="1"/>
              <a:t>rígidas</a:t>
            </a:r>
            <a:r>
              <a:rPr dirty="0"/>
              <a:t>, mas </a:t>
            </a:r>
            <a:r>
              <a:rPr dirty="0" err="1"/>
              <a:t>ainda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estruturou</a:t>
            </a:r>
            <a:r>
              <a:rPr dirty="0"/>
              <a:t> um SGSI formal.</a:t>
            </a:r>
          </a:p>
          <a:p>
            <a:r>
              <a:rPr dirty="0" err="1"/>
              <a:t>Desafio</a:t>
            </a:r>
            <a:r>
              <a:rPr dirty="0"/>
              <a:t>: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priorizar</a:t>
            </a:r>
            <a:r>
              <a:rPr dirty="0"/>
              <a:t> </a:t>
            </a:r>
            <a:r>
              <a:rPr dirty="0" err="1"/>
              <a:t>recursos</a:t>
            </a:r>
            <a:r>
              <a:rPr dirty="0"/>
              <a:t> para </a:t>
            </a:r>
            <a:r>
              <a:rPr dirty="0" err="1"/>
              <a:t>atender</a:t>
            </a:r>
            <a:r>
              <a:rPr dirty="0"/>
              <a:t> </a:t>
            </a:r>
            <a:r>
              <a:rPr dirty="0" err="1"/>
              <a:t>rapidamente</a:t>
            </a:r>
            <a:r>
              <a:rPr dirty="0"/>
              <a:t> </a:t>
            </a:r>
            <a:r>
              <a:rPr dirty="0" err="1"/>
              <a:t>às</a:t>
            </a:r>
            <a:r>
              <a:rPr dirty="0"/>
              <a:t> </a:t>
            </a:r>
            <a:r>
              <a:rPr dirty="0" err="1"/>
              <a:t>exigências</a:t>
            </a:r>
            <a:r>
              <a:rPr dirty="0"/>
              <a:t> </a:t>
            </a:r>
            <a:r>
              <a:rPr dirty="0" err="1"/>
              <a:t>regulatórias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comprometer</a:t>
            </a:r>
            <a:r>
              <a:rPr dirty="0"/>
              <a:t> </a:t>
            </a:r>
            <a:r>
              <a:rPr dirty="0" err="1"/>
              <a:t>toda</a:t>
            </a:r>
            <a:r>
              <a:rPr dirty="0"/>
              <a:t> a </a:t>
            </a:r>
            <a:r>
              <a:rPr dirty="0" err="1"/>
              <a:t>operação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F84EB-7984-E79F-5505-4FB933C62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5E263C-FB7E-4A3E-AD04-5140CD3D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5ED8C-90F7-4EB0-ACCB-64AEF411E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04C27-B3F2-7EE4-4701-AACD26E1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Estrutura da ISO 27001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04E3BF-88F7-4D19-BEC9-8486966EA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8E6A31-09DC-A99B-4DA7-FB4079E38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883964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144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Escopo da ISO 27001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escopo é um dos primeiros passos na implementação da norma. Ele define até onde o SGSI vai atuar dentro da organização.</a:t>
            </a:r>
          </a:p>
          <a:p>
            <a:r>
              <a:rPr lang="pt-BR" dirty="0"/>
              <a:t>O que o escopo determina:</a:t>
            </a:r>
          </a:p>
          <a:p>
            <a:pPr lvl="1"/>
            <a:r>
              <a:rPr lang="pt-BR" dirty="0"/>
              <a:t>Quais áreas, processos e unidades organizacionais serão cobertos.</a:t>
            </a:r>
          </a:p>
          <a:p>
            <a:pPr lvl="1"/>
            <a:r>
              <a:rPr lang="pt-BR" dirty="0"/>
              <a:t>Quais ativos de informação estão protegidos (documentos, sistemas, banco de dados, infraestrutura, etc.).</a:t>
            </a:r>
          </a:p>
          <a:p>
            <a:pPr lvl="1"/>
            <a:r>
              <a:rPr lang="pt-BR" dirty="0"/>
              <a:t>Limites físicos e lógicos do SGSI.</a:t>
            </a:r>
          </a:p>
          <a:p>
            <a:r>
              <a:rPr lang="pt-BR" dirty="0"/>
              <a:t>Características do escopo:</a:t>
            </a:r>
          </a:p>
          <a:p>
            <a:pPr lvl="1"/>
            <a:r>
              <a:rPr lang="pt-BR" dirty="0"/>
              <a:t>Deve ser claro, documentado e justificado.</a:t>
            </a:r>
          </a:p>
          <a:p>
            <a:pPr lvl="1"/>
            <a:r>
              <a:rPr lang="pt-BR" dirty="0"/>
              <a:t>Deve considerar as necessidades do negócio e as exigências legais, regulatórias e contratuais.</a:t>
            </a:r>
          </a:p>
          <a:p>
            <a:pPr lvl="1"/>
            <a:r>
              <a:rPr lang="pt-BR" dirty="0"/>
              <a:t>Pode ser restrito (focado em uma área ou processo) ou abrangente (cobrindo toda a organização).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33E61-4C10-BF63-7DCE-C4AA4E10F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F468-6711-D9AF-9ECB-674406D1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Escopo da ISO 27001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AD19-EE48-9525-6C80-7AA7327A7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Exemplos práticos de escopo:</a:t>
            </a:r>
          </a:p>
          <a:p>
            <a:pPr lvl="1"/>
            <a:r>
              <a:rPr lang="pt-BR" dirty="0"/>
              <a:t>1. Uma clínica médica define o escopo como: “Proteção dos registros eletrônicos de pacientes e sistemas de gestão hospitalar”.</a:t>
            </a:r>
          </a:p>
          <a:p>
            <a:pPr lvl="1"/>
            <a:r>
              <a:rPr lang="pt-BR" dirty="0"/>
              <a:t>2. Um banco define o escopo como: “Infraestrutura de datacenter e sistemas de internet banking”.</a:t>
            </a:r>
          </a:p>
          <a:p>
            <a:pPr lvl="1"/>
            <a:r>
              <a:rPr lang="pt-BR" dirty="0"/>
              <a:t>3. Uma universidade pode restringir o escopo ao “Departamento de TI responsável pelo sistema acadêmico online”.</a:t>
            </a:r>
          </a:p>
        </p:txBody>
      </p:sp>
    </p:spTree>
    <p:extLst>
      <p:ext uri="{BB962C8B-B14F-4D97-AF65-F5344CB8AC3E}">
        <p14:creationId xmlns:p14="http://schemas.microsoft.com/office/powerpoint/2010/main" val="203886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2900">
                <a:solidFill>
                  <a:srgbClr val="FFFFFF"/>
                </a:solidFill>
              </a:rPr>
              <a:t>2. Termos Fundamentais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pt-BR" sz="1500"/>
              <a:t>Ao </a:t>
            </a:r>
            <a:r>
              <a:rPr lang="pt-BR" sz="1500" err="1"/>
              <a:t>estudar</a:t>
            </a:r>
            <a:r>
              <a:rPr lang="pt-BR" sz="1500"/>
              <a:t> a ISO/IEC 27001 é </a:t>
            </a:r>
            <a:r>
              <a:rPr lang="pt-BR" sz="1500" err="1"/>
              <a:t>essencial</a:t>
            </a:r>
            <a:r>
              <a:rPr lang="pt-BR" sz="1500"/>
              <a:t> </a:t>
            </a:r>
            <a:r>
              <a:rPr lang="pt-BR" sz="1500" err="1"/>
              <a:t>compreender</a:t>
            </a:r>
            <a:r>
              <a:rPr lang="pt-BR" sz="1500"/>
              <a:t> </a:t>
            </a:r>
            <a:r>
              <a:rPr lang="pt-BR" sz="1500" err="1"/>
              <a:t>alguns</a:t>
            </a:r>
            <a:r>
              <a:rPr lang="pt-BR" sz="1500"/>
              <a:t> </a:t>
            </a:r>
            <a:r>
              <a:rPr lang="pt-BR" sz="1500" err="1"/>
              <a:t>conceitos</a:t>
            </a:r>
            <a:r>
              <a:rPr lang="pt-BR" sz="1500"/>
              <a:t> </a:t>
            </a:r>
            <a:r>
              <a:rPr lang="pt-BR" sz="1500" err="1"/>
              <a:t>básicos</a:t>
            </a:r>
            <a:r>
              <a:rPr lang="pt-BR" sz="1500"/>
              <a:t> que </a:t>
            </a:r>
            <a:r>
              <a:rPr lang="pt-BR" sz="1500" err="1"/>
              <a:t>sustentam</a:t>
            </a:r>
            <a:r>
              <a:rPr lang="pt-BR" sz="1500"/>
              <a:t> </a:t>
            </a:r>
            <a:r>
              <a:rPr lang="pt-BR" sz="1500" err="1"/>
              <a:t>todo</a:t>
            </a:r>
            <a:r>
              <a:rPr lang="pt-BR" sz="1500"/>
              <a:t> o </a:t>
            </a:r>
            <a:r>
              <a:rPr lang="pt-BR" sz="1500" err="1"/>
              <a:t>processo</a:t>
            </a:r>
            <a:r>
              <a:rPr lang="pt-BR" sz="1500"/>
              <a:t> de </a:t>
            </a:r>
            <a:r>
              <a:rPr lang="pt-BR" sz="1500" err="1"/>
              <a:t>gestão</a:t>
            </a:r>
            <a:r>
              <a:rPr lang="pt-BR" sz="1500"/>
              <a:t> da </a:t>
            </a:r>
            <a:r>
              <a:rPr lang="pt-BR" sz="1500" err="1"/>
              <a:t>segurança</a:t>
            </a:r>
            <a:r>
              <a:rPr lang="pt-BR" sz="1500"/>
              <a:t> da </a:t>
            </a:r>
            <a:r>
              <a:rPr lang="pt-BR" sz="1500" err="1"/>
              <a:t>informação</a:t>
            </a:r>
            <a:r>
              <a:rPr lang="pt-BR" sz="1500"/>
              <a:t>. Esses </a:t>
            </a:r>
            <a:r>
              <a:rPr lang="pt-BR" sz="1500" err="1"/>
              <a:t>termos</a:t>
            </a:r>
            <a:r>
              <a:rPr lang="pt-BR" sz="1500"/>
              <a:t> </a:t>
            </a:r>
            <a:r>
              <a:rPr lang="pt-BR" sz="1500" err="1"/>
              <a:t>são</a:t>
            </a:r>
            <a:r>
              <a:rPr lang="pt-BR" sz="1500"/>
              <a:t> </a:t>
            </a:r>
            <a:r>
              <a:rPr lang="pt-BR" sz="1500" err="1"/>
              <a:t>usados</a:t>
            </a:r>
            <a:r>
              <a:rPr lang="pt-BR" sz="1500"/>
              <a:t> </a:t>
            </a:r>
            <a:r>
              <a:rPr lang="pt-BR" sz="1500" err="1"/>
              <a:t>constantemente</a:t>
            </a:r>
            <a:r>
              <a:rPr lang="pt-BR" sz="1500"/>
              <a:t> </a:t>
            </a:r>
            <a:r>
              <a:rPr lang="pt-BR" sz="1500" err="1"/>
              <a:t>na</a:t>
            </a:r>
            <a:r>
              <a:rPr lang="pt-BR" sz="1500"/>
              <a:t> norma e </a:t>
            </a:r>
            <a:r>
              <a:rPr lang="pt-BR" sz="1500" err="1"/>
              <a:t>na</a:t>
            </a:r>
            <a:r>
              <a:rPr lang="pt-BR" sz="1500"/>
              <a:t> </a:t>
            </a:r>
            <a:r>
              <a:rPr lang="pt-BR" sz="1500" err="1"/>
              <a:t>prática</a:t>
            </a:r>
            <a:r>
              <a:rPr lang="pt-BR" sz="1500"/>
              <a:t> de </a:t>
            </a:r>
            <a:r>
              <a:rPr lang="pt-BR" sz="1500" err="1"/>
              <a:t>gestão</a:t>
            </a:r>
            <a:r>
              <a:rPr lang="pt-BR" sz="1500"/>
              <a:t> de </a:t>
            </a:r>
            <a:r>
              <a:rPr lang="pt-BR" sz="1500" err="1"/>
              <a:t>riscos</a:t>
            </a:r>
            <a:r>
              <a:rPr lang="pt-BR" sz="1500"/>
              <a:t>.</a:t>
            </a:r>
          </a:p>
          <a:p>
            <a:r>
              <a:rPr lang="pt-BR" sz="1500" err="1"/>
              <a:t>Ativo</a:t>
            </a:r>
            <a:r>
              <a:rPr lang="pt-BR" sz="1500"/>
              <a:t> de </a:t>
            </a:r>
            <a:r>
              <a:rPr lang="pt-BR" sz="1500" err="1"/>
              <a:t>informação</a:t>
            </a:r>
            <a:endParaRPr lang="pt-BR" sz="1500"/>
          </a:p>
          <a:p>
            <a:pPr lvl="1"/>
            <a:r>
              <a:rPr lang="pt-BR" sz="1500"/>
              <a:t>Um ativo de informação é tudo aquilo que possui valor para a organização e que precisa ser protegido. Não se limita a dados em formato digital, mas inclui também documentos em papel, equipamentos, infraestrutura tecnológica, softwares, processos, reputação da empresa e até mesmo o conhecimento e a experiência das pessoas. Se a perda, alteração ou divulgação indevida </a:t>
            </a:r>
            <a:r>
              <a:rPr lang="pt-BR" sz="1500" err="1"/>
              <a:t>desse</a:t>
            </a:r>
            <a:r>
              <a:rPr lang="pt-BR" sz="1500"/>
              <a:t> </a:t>
            </a:r>
            <a:r>
              <a:rPr lang="pt-BR" sz="1500" err="1"/>
              <a:t>ativo</a:t>
            </a:r>
            <a:r>
              <a:rPr lang="pt-BR" sz="1500"/>
              <a:t> </a:t>
            </a:r>
            <a:r>
              <a:rPr lang="pt-BR" sz="1500" err="1"/>
              <a:t>puder</a:t>
            </a:r>
            <a:r>
              <a:rPr lang="pt-BR" sz="1500"/>
              <a:t> </a:t>
            </a:r>
            <a:r>
              <a:rPr lang="pt-BR" sz="1500" err="1"/>
              <a:t>causar</a:t>
            </a:r>
            <a:r>
              <a:rPr lang="pt-BR" sz="1500"/>
              <a:t> </a:t>
            </a:r>
            <a:r>
              <a:rPr lang="pt-BR" sz="1500" err="1"/>
              <a:t>prejuízo</a:t>
            </a:r>
            <a:r>
              <a:rPr lang="pt-BR" sz="1500"/>
              <a:t> </a:t>
            </a:r>
            <a:r>
              <a:rPr lang="pt-BR" sz="1500" err="1"/>
              <a:t>ao</a:t>
            </a:r>
            <a:r>
              <a:rPr lang="pt-BR" sz="1500"/>
              <a:t> </a:t>
            </a:r>
            <a:r>
              <a:rPr lang="pt-BR" sz="1500" err="1"/>
              <a:t>negócio</a:t>
            </a:r>
            <a:r>
              <a:rPr lang="pt-BR" sz="1500"/>
              <a:t>, </a:t>
            </a:r>
            <a:r>
              <a:rPr lang="pt-BR" sz="1500" err="1"/>
              <a:t>ele</a:t>
            </a:r>
            <a:r>
              <a:rPr lang="pt-BR" sz="1500"/>
              <a:t> </a:t>
            </a:r>
            <a:r>
              <a:rPr lang="pt-BR" sz="1500" err="1"/>
              <a:t>deve</a:t>
            </a:r>
            <a:r>
              <a:rPr lang="pt-BR" sz="1500"/>
              <a:t> ser </a:t>
            </a:r>
            <a:r>
              <a:rPr lang="pt-BR" sz="1500" err="1"/>
              <a:t>tratado</a:t>
            </a:r>
            <a:r>
              <a:rPr lang="pt-BR" sz="1500"/>
              <a:t> </a:t>
            </a:r>
            <a:r>
              <a:rPr lang="pt-BR" sz="1500" err="1"/>
              <a:t>como</a:t>
            </a:r>
            <a:r>
              <a:rPr lang="pt-BR" sz="1500"/>
              <a:t> </a:t>
            </a:r>
            <a:r>
              <a:rPr lang="pt-BR" sz="1500" err="1"/>
              <a:t>ativo</a:t>
            </a:r>
            <a:r>
              <a:rPr lang="pt-BR" sz="1500"/>
              <a:t> de </a:t>
            </a:r>
            <a:r>
              <a:rPr lang="pt-BR" sz="1500" err="1"/>
              <a:t>informação</a:t>
            </a:r>
            <a:r>
              <a:rPr lang="pt-BR" sz="1500"/>
              <a:t>.</a:t>
            </a:r>
          </a:p>
          <a:p>
            <a:r>
              <a:rPr lang="pt-BR" sz="1500" err="1"/>
              <a:t>Ameaça</a:t>
            </a:r>
            <a:endParaRPr lang="pt-BR" sz="1500"/>
          </a:p>
          <a:p>
            <a:pPr lvl="1"/>
            <a:r>
              <a:rPr lang="pt-BR" sz="1500" err="1"/>
              <a:t>Ameaça</a:t>
            </a:r>
            <a:r>
              <a:rPr lang="pt-BR" sz="1500"/>
              <a:t> é </a:t>
            </a:r>
            <a:r>
              <a:rPr lang="pt-BR" sz="1500" err="1"/>
              <a:t>qualquer</a:t>
            </a:r>
            <a:r>
              <a:rPr lang="pt-BR" sz="1500"/>
              <a:t> causa </a:t>
            </a:r>
            <a:r>
              <a:rPr lang="pt-BR" sz="1500" err="1"/>
              <a:t>potencial</a:t>
            </a:r>
            <a:r>
              <a:rPr lang="pt-BR" sz="1500"/>
              <a:t> </a:t>
            </a:r>
            <a:r>
              <a:rPr lang="pt-BR" sz="1500" err="1"/>
              <a:t>capaz</a:t>
            </a:r>
            <a:r>
              <a:rPr lang="pt-BR" sz="1500"/>
              <a:t> de </a:t>
            </a:r>
            <a:r>
              <a:rPr lang="pt-BR" sz="1500" err="1"/>
              <a:t>provocar</a:t>
            </a:r>
            <a:r>
              <a:rPr lang="pt-BR" sz="1500"/>
              <a:t> um </a:t>
            </a:r>
            <a:r>
              <a:rPr lang="pt-BR" sz="1500" err="1"/>
              <a:t>incidente</a:t>
            </a:r>
            <a:r>
              <a:rPr lang="pt-BR" sz="1500"/>
              <a:t> </a:t>
            </a:r>
            <a:r>
              <a:rPr lang="pt-BR" sz="1500" err="1"/>
              <a:t>indesejado</a:t>
            </a:r>
            <a:r>
              <a:rPr lang="pt-BR" sz="1500"/>
              <a:t> contra um </a:t>
            </a:r>
            <a:r>
              <a:rPr lang="pt-BR" sz="1500" err="1"/>
              <a:t>ativo</a:t>
            </a:r>
            <a:r>
              <a:rPr lang="pt-BR" sz="1500"/>
              <a:t>. As </a:t>
            </a:r>
            <a:r>
              <a:rPr lang="pt-BR" sz="1500" err="1"/>
              <a:t>ameaças</a:t>
            </a:r>
            <a:r>
              <a:rPr lang="pt-BR" sz="1500"/>
              <a:t> </a:t>
            </a:r>
            <a:r>
              <a:rPr lang="pt-BR" sz="1500" err="1"/>
              <a:t>podem</a:t>
            </a:r>
            <a:r>
              <a:rPr lang="pt-BR" sz="1500"/>
              <a:t> ser </a:t>
            </a:r>
            <a:r>
              <a:rPr lang="pt-BR" sz="1500" err="1"/>
              <a:t>naturais</a:t>
            </a:r>
            <a:r>
              <a:rPr lang="pt-BR" sz="1500"/>
              <a:t> (</a:t>
            </a:r>
            <a:r>
              <a:rPr lang="pt-BR" sz="1500" err="1"/>
              <a:t>enchentes</a:t>
            </a:r>
            <a:r>
              <a:rPr lang="pt-BR" sz="1500"/>
              <a:t>, </a:t>
            </a:r>
            <a:r>
              <a:rPr lang="pt-BR" sz="1500" err="1"/>
              <a:t>incêndios</a:t>
            </a:r>
            <a:r>
              <a:rPr lang="pt-BR" sz="1500"/>
              <a:t>), </a:t>
            </a:r>
            <a:r>
              <a:rPr lang="pt-BR" sz="1500" err="1"/>
              <a:t>acidentais</a:t>
            </a:r>
            <a:r>
              <a:rPr lang="pt-BR" sz="1500"/>
              <a:t> (</a:t>
            </a:r>
            <a:r>
              <a:rPr lang="pt-BR" sz="1500" err="1"/>
              <a:t>falhas</a:t>
            </a:r>
            <a:r>
              <a:rPr lang="pt-BR" sz="1500"/>
              <a:t> </a:t>
            </a:r>
            <a:r>
              <a:rPr lang="pt-BR" sz="1500" err="1"/>
              <a:t>humanas</a:t>
            </a:r>
            <a:r>
              <a:rPr lang="pt-BR" sz="1500"/>
              <a:t>, </a:t>
            </a:r>
            <a:r>
              <a:rPr lang="pt-BR" sz="1500" err="1"/>
              <a:t>erro</a:t>
            </a:r>
            <a:r>
              <a:rPr lang="pt-BR" sz="1500"/>
              <a:t> de </a:t>
            </a:r>
            <a:r>
              <a:rPr lang="pt-BR" sz="1500" err="1"/>
              <a:t>configuração</a:t>
            </a:r>
            <a:r>
              <a:rPr lang="pt-BR" sz="1500"/>
              <a:t>) </a:t>
            </a:r>
            <a:r>
              <a:rPr lang="pt-BR" sz="1500" err="1"/>
              <a:t>ou</a:t>
            </a:r>
            <a:r>
              <a:rPr lang="pt-BR" sz="1500"/>
              <a:t> </a:t>
            </a:r>
            <a:r>
              <a:rPr lang="pt-BR" sz="1500" err="1"/>
              <a:t>intencionais</a:t>
            </a:r>
            <a:r>
              <a:rPr lang="pt-BR" sz="1500"/>
              <a:t> (</a:t>
            </a:r>
            <a:r>
              <a:rPr lang="pt-BR" sz="1500" err="1"/>
              <a:t>ataques</a:t>
            </a:r>
            <a:r>
              <a:rPr lang="pt-BR" sz="1500"/>
              <a:t> </a:t>
            </a:r>
            <a:r>
              <a:rPr lang="pt-BR" sz="1500" err="1"/>
              <a:t>cibernéticos</a:t>
            </a:r>
            <a:r>
              <a:rPr lang="pt-BR" sz="1500"/>
              <a:t>, </a:t>
            </a:r>
            <a:r>
              <a:rPr lang="pt-BR" sz="1500" err="1"/>
              <a:t>espionagem</a:t>
            </a:r>
            <a:r>
              <a:rPr lang="pt-BR" sz="1500"/>
              <a:t>). Uma </a:t>
            </a:r>
            <a:r>
              <a:rPr lang="pt-BR" sz="1500" err="1"/>
              <a:t>ameaça</a:t>
            </a:r>
            <a:r>
              <a:rPr lang="pt-BR" sz="1500"/>
              <a:t> </a:t>
            </a:r>
            <a:r>
              <a:rPr lang="pt-BR" sz="1500" err="1"/>
              <a:t>não</a:t>
            </a:r>
            <a:r>
              <a:rPr lang="pt-BR" sz="1500"/>
              <a:t> </a:t>
            </a:r>
            <a:r>
              <a:rPr lang="pt-BR" sz="1500" err="1"/>
              <a:t>garante</a:t>
            </a:r>
            <a:r>
              <a:rPr lang="pt-BR" sz="1500"/>
              <a:t> que o </a:t>
            </a:r>
            <a:r>
              <a:rPr lang="pt-BR" sz="1500" err="1"/>
              <a:t>incidente</a:t>
            </a:r>
            <a:r>
              <a:rPr lang="pt-BR" sz="1500"/>
              <a:t> </a:t>
            </a:r>
            <a:r>
              <a:rPr lang="pt-BR" sz="1500" err="1"/>
              <a:t>ocorrerá</a:t>
            </a:r>
            <a:r>
              <a:rPr lang="pt-BR" sz="1500"/>
              <a:t>, mas </a:t>
            </a:r>
            <a:r>
              <a:rPr lang="pt-BR" sz="1500" err="1"/>
              <a:t>representa</a:t>
            </a:r>
            <a:r>
              <a:rPr lang="pt-BR" sz="1500"/>
              <a:t> a </a:t>
            </a:r>
            <a:r>
              <a:rPr lang="pt-BR" sz="1500" err="1"/>
              <a:t>possibilidade</a:t>
            </a:r>
            <a:r>
              <a:rPr lang="pt-BR" sz="1500"/>
              <a:t> de </a:t>
            </a:r>
            <a:r>
              <a:rPr lang="pt-BR" sz="1500" err="1"/>
              <a:t>ocorrência</a:t>
            </a:r>
            <a:r>
              <a:rPr lang="pt-BR" sz="1500"/>
              <a:t>.</a:t>
            </a:r>
          </a:p>
          <a:p>
            <a:endParaRPr lang="pt-BR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52EB20-AFC1-5518-71C1-0E2B6E9F7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12DE9-85A9-C2A2-79E8-28D03D512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2900">
                <a:solidFill>
                  <a:srgbClr val="FFFFFF"/>
                </a:solidFill>
              </a:rPr>
              <a:t>2. Termos Fundamentais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28FC-DEC6-1414-4569-B054A8F88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pt-BR" sz="1300" err="1"/>
              <a:t>Vulnerabilidade</a:t>
            </a:r>
            <a:endParaRPr lang="pt-BR" sz="1300"/>
          </a:p>
          <a:p>
            <a:pPr lvl="1"/>
            <a:r>
              <a:rPr lang="pt-BR" sz="1300" err="1"/>
              <a:t>Vulnerabilidade</a:t>
            </a:r>
            <a:r>
              <a:rPr lang="pt-BR" sz="1300"/>
              <a:t> é </a:t>
            </a:r>
            <a:r>
              <a:rPr lang="pt-BR" sz="1300" err="1"/>
              <a:t>uma</a:t>
            </a:r>
            <a:r>
              <a:rPr lang="pt-BR" sz="1300"/>
              <a:t> </a:t>
            </a:r>
            <a:r>
              <a:rPr lang="pt-BR" sz="1300" err="1"/>
              <a:t>fragilidade</a:t>
            </a:r>
            <a:r>
              <a:rPr lang="pt-BR" sz="1300"/>
              <a:t> </a:t>
            </a:r>
            <a:r>
              <a:rPr lang="pt-BR" sz="1300" err="1"/>
              <a:t>ou</a:t>
            </a:r>
            <a:r>
              <a:rPr lang="pt-BR" sz="1300"/>
              <a:t> </a:t>
            </a:r>
            <a:r>
              <a:rPr lang="pt-BR" sz="1300" err="1"/>
              <a:t>falha</a:t>
            </a:r>
            <a:r>
              <a:rPr lang="pt-BR" sz="1300"/>
              <a:t> que </a:t>
            </a:r>
            <a:r>
              <a:rPr lang="pt-BR" sz="1300" err="1"/>
              <a:t>pode</a:t>
            </a:r>
            <a:r>
              <a:rPr lang="pt-BR" sz="1300"/>
              <a:t> ser </a:t>
            </a:r>
            <a:r>
              <a:rPr lang="pt-BR" sz="1300" err="1"/>
              <a:t>explorada</a:t>
            </a:r>
            <a:r>
              <a:rPr lang="pt-BR" sz="1300"/>
              <a:t> </a:t>
            </a:r>
            <a:r>
              <a:rPr lang="pt-BR" sz="1300" err="1"/>
              <a:t>por</a:t>
            </a:r>
            <a:r>
              <a:rPr lang="pt-BR" sz="1300"/>
              <a:t> </a:t>
            </a:r>
            <a:r>
              <a:rPr lang="pt-BR" sz="1300" err="1"/>
              <a:t>uma</a:t>
            </a:r>
            <a:r>
              <a:rPr lang="pt-BR" sz="1300"/>
              <a:t> </a:t>
            </a:r>
            <a:r>
              <a:rPr lang="pt-BR" sz="1300" err="1"/>
              <a:t>ameaça</a:t>
            </a:r>
            <a:r>
              <a:rPr lang="pt-BR" sz="1300"/>
              <a:t> para </a:t>
            </a:r>
            <a:r>
              <a:rPr lang="pt-BR" sz="1300" err="1"/>
              <a:t>causar</a:t>
            </a:r>
            <a:r>
              <a:rPr lang="pt-BR" sz="1300"/>
              <a:t> </a:t>
            </a:r>
            <a:r>
              <a:rPr lang="pt-BR" sz="1300" err="1"/>
              <a:t>dano</a:t>
            </a:r>
            <a:r>
              <a:rPr lang="pt-BR" sz="1300"/>
              <a:t> a um </a:t>
            </a:r>
            <a:r>
              <a:rPr lang="pt-BR" sz="1300" err="1"/>
              <a:t>ativo</a:t>
            </a:r>
            <a:r>
              <a:rPr lang="pt-BR" sz="1300"/>
              <a:t>. Pode </a:t>
            </a:r>
            <a:r>
              <a:rPr lang="pt-BR" sz="1300" err="1"/>
              <a:t>estar</a:t>
            </a:r>
            <a:r>
              <a:rPr lang="pt-BR" sz="1300"/>
              <a:t> </a:t>
            </a:r>
            <a:r>
              <a:rPr lang="pt-BR" sz="1300" err="1"/>
              <a:t>presente</a:t>
            </a:r>
            <a:r>
              <a:rPr lang="pt-BR" sz="1300"/>
              <a:t> </a:t>
            </a:r>
            <a:r>
              <a:rPr lang="pt-BR" sz="1300" err="1"/>
              <a:t>em</a:t>
            </a:r>
            <a:r>
              <a:rPr lang="pt-BR" sz="1300"/>
              <a:t> </a:t>
            </a:r>
            <a:r>
              <a:rPr lang="pt-BR" sz="1300" err="1"/>
              <a:t>sistemas</a:t>
            </a:r>
            <a:r>
              <a:rPr lang="pt-BR" sz="1300"/>
              <a:t> (</a:t>
            </a:r>
            <a:r>
              <a:rPr lang="pt-BR" sz="1300" err="1"/>
              <a:t>como</a:t>
            </a:r>
            <a:r>
              <a:rPr lang="pt-BR" sz="1300"/>
              <a:t> </a:t>
            </a:r>
            <a:r>
              <a:rPr lang="pt-BR" sz="1300" err="1"/>
              <a:t>softwares</a:t>
            </a:r>
            <a:r>
              <a:rPr lang="pt-BR" sz="1300"/>
              <a:t> </a:t>
            </a:r>
            <a:r>
              <a:rPr lang="pt-BR" sz="1300" err="1"/>
              <a:t>desatualizados</a:t>
            </a:r>
            <a:r>
              <a:rPr lang="pt-BR" sz="1300"/>
              <a:t>), </a:t>
            </a:r>
            <a:r>
              <a:rPr lang="pt-BR" sz="1300" err="1"/>
              <a:t>em</a:t>
            </a:r>
            <a:r>
              <a:rPr lang="pt-BR" sz="1300"/>
              <a:t> </a:t>
            </a:r>
            <a:r>
              <a:rPr lang="pt-BR" sz="1300" err="1"/>
              <a:t>processos</a:t>
            </a:r>
            <a:r>
              <a:rPr lang="pt-BR" sz="1300"/>
              <a:t> (</a:t>
            </a:r>
            <a:r>
              <a:rPr lang="pt-BR" sz="1300" err="1"/>
              <a:t>como</a:t>
            </a:r>
            <a:r>
              <a:rPr lang="pt-BR" sz="1300"/>
              <a:t> </a:t>
            </a:r>
            <a:r>
              <a:rPr lang="pt-BR" sz="1300" err="1"/>
              <a:t>falta</a:t>
            </a:r>
            <a:r>
              <a:rPr lang="pt-BR" sz="1300"/>
              <a:t> de </a:t>
            </a:r>
            <a:r>
              <a:rPr lang="pt-BR" sz="1300" err="1"/>
              <a:t>políticas</a:t>
            </a:r>
            <a:r>
              <a:rPr lang="pt-BR" sz="1300"/>
              <a:t> </a:t>
            </a:r>
            <a:r>
              <a:rPr lang="pt-BR" sz="1300" err="1"/>
              <a:t>claras</a:t>
            </a:r>
            <a:r>
              <a:rPr lang="pt-BR" sz="1300"/>
              <a:t>), </a:t>
            </a:r>
            <a:r>
              <a:rPr lang="pt-BR" sz="1300" err="1"/>
              <a:t>em</a:t>
            </a:r>
            <a:r>
              <a:rPr lang="pt-BR" sz="1300"/>
              <a:t> </a:t>
            </a:r>
            <a:r>
              <a:rPr lang="pt-BR" sz="1300" err="1"/>
              <a:t>pessoas</a:t>
            </a:r>
            <a:r>
              <a:rPr lang="pt-BR" sz="1300"/>
              <a:t> (</a:t>
            </a:r>
            <a:r>
              <a:rPr lang="pt-BR" sz="1300" err="1"/>
              <a:t>como</a:t>
            </a:r>
            <a:r>
              <a:rPr lang="pt-BR" sz="1300"/>
              <a:t> </a:t>
            </a:r>
            <a:r>
              <a:rPr lang="pt-BR" sz="1300" err="1"/>
              <a:t>ausência</a:t>
            </a:r>
            <a:r>
              <a:rPr lang="pt-BR" sz="1300"/>
              <a:t> de </a:t>
            </a:r>
            <a:r>
              <a:rPr lang="pt-BR" sz="1300" err="1"/>
              <a:t>treinamento</a:t>
            </a:r>
            <a:r>
              <a:rPr lang="pt-BR" sz="1300"/>
              <a:t>) </a:t>
            </a:r>
            <a:r>
              <a:rPr lang="pt-BR" sz="1300" err="1"/>
              <a:t>ou</a:t>
            </a:r>
            <a:r>
              <a:rPr lang="pt-BR" sz="1300"/>
              <a:t> </a:t>
            </a:r>
            <a:r>
              <a:rPr lang="pt-BR" sz="1300" err="1"/>
              <a:t>em</a:t>
            </a:r>
            <a:r>
              <a:rPr lang="pt-BR" sz="1300"/>
              <a:t> </a:t>
            </a:r>
            <a:r>
              <a:rPr lang="pt-BR" sz="1300" err="1"/>
              <a:t>aspectos</a:t>
            </a:r>
            <a:r>
              <a:rPr lang="pt-BR" sz="1300"/>
              <a:t> </a:t>
            </a:r>
            <a:r>
              <a:rPr lang="pt-BR" sz="1300" err="1"/>
              <a:t>físicos</a:t>
            </a:r>
            <a:r>
              <a:rPr lang="pt-BR" sz="1300"/>
              <a:t> (</a:t>
            </a:r>
            <a:r>
              <a:rPr lang="pt-BR" sz="1300" err="1"/>
              <a:t>como</a:t>
            </a:r>
            <a:r>
              <a:rPr lang="pt-BR" sz="1300"/>
              <a:t> </a:t>
            </a:r>
            <a:r>
              <a:rPr lang="pt-BR" sz="1300" err="1"/>
              <a:t>portas</a:t>
            </a:r>
            <a:r>
              <a:rPr lang="pt-BR" sz="1300"/>
              <a:t> </a:t>
            </a:r>
            <a:r>
              <a:rPr lang="pt-BR" sz="1300" err="1"/>
              <a:t>destrancadas</a:t>
            </a:r>
            <a:r>
              <a:rPr lang="pt-BR" sz="1300"/>
              <a:t> </a:t>
            </a:r>
            <a:r>
              <a:rPr lang="pt-BR" sz="1300" err="1"/>
              <a:t>em</a:t>
            </a:r>
            <a:r>
              <a:rPr lang="pt-BR" sz="1300"/>
              <a:t> </a:t>
            </a:r>
            <a:r>
              <a:rPr lang="pt-BR" sz="1300" err="1"/>
              <a:t>áreas</a:t>
            </a:r>
            <a:r>
              <a:rPr lang="pt-BR" sz="1300"/>
              <a:t> </a:t>
            </a:r>
            <a:r>
              <a:rPr lang="pt-BR" sz="1300" err="1"/>
              <a:t>críticas</a:t>
            </a:r>
            <a:r>
              <a:rPr lang="pt-BR" sz="1300"/>
              <a:t>).</a:t>
            </a:r>
          </a:p>
          <a:p>
            <a:r>
              <a:rPr lang="pt-BR" sz="1300"/>
              <a:t>Risco</a:t>
            </a:r>
          </a:p>
          <a:p>
            <a:pPr lvl="1"/>
            <a:r>
              <a:rPr lang="pt-BR" sz="1300"/>
              <a:t>O </a:t>
            </a:r>
            <a:r>
              <a:rPr lang="pt-BR" sz="1300" err="1"/>
              <a:t>risco</a:t>
            </a:r>
            <a:r>
              <a:rPr lang="pt-BR" sz="1300"/>
              <a:t> surge da </a:t>
            </a:r>
            <a:r>
              <a:rPr lang="pt-BR" sz="1300" err="1"/>
              <a:t>combinação</a:t>
            </a:r>
            <a:r>
              <a:rPr lang="pt-BR" sz="1300"/>
              <a:t> entre </a:t>
            </a:r>
            <a:r>
              <a:rPr lang="pt-BR" sz="1300" err="1"/>
              <a:t>uma</a:t>
            </a:r>
            <a:r>
              <a:rPr lang="pt-BR" sz="1300"/>
              <a:t> </a:t>
            </a:r>
            <a:r>
              <a:rPr lang="pt-BR" sz="1300" err="1"/>
              <a:t>ameaça</a:t>
            </a:r>
            <a:r>
              <a:rPr lang="pt-BR" sz="1300"/>
              <a:t> e </a:t>
            </a:r>
            <a:r>
              <a:rPr lang="pt-BR" sz="1300" err="1"/>
              <a:t>uma</a:t>
            </a:r>
            <a:r>
              <a:rPr lang="pt-BR" sz="1300"/>
              <a:t> </a:t>
            </a:r>
            <a:r>
              <a:rPr lang="pt-BR" sz="1300" err="1"/>
              <a:t>vulnerabilidade</a:t>
            </a:r>
            <a:r>
              <a:rPr lang="pt-BR" sz="1300"/>
              <a:t>. </a:t>
            </a:r>
            <a:r>
              <a:rPr lang="pt-BR" sz="1300" err="1"/>
              <a:t>Representa</a:t>
            </a:r>
            <a:r>
              <a:rPr lang="pt-BR" sz="1300"/>
              <a:t> a </a:t>
            </a:r>
            <a:r>
              <a:rPr lang="pt-BR" sz="1300" err="1"/>
              <a:t>probabilidade</a:t>
            </a:r>
            <a:r>
              <a:rPr lang="pt-BR" sz="1300"/>
              <a:t> de que um </a:t>
            </a:r>
            <a:r>
              <a:rPr lang="pt-BR" sz="1300" err="1"/>
              <a:t>incidente</a:t>
            </a:r>
            <a:r>
              <a:rPr lang="pt-BR" sz="1300"/>
              <a:t> </a:t>
            </a:r>
            <a:r>
              <a:rPr lang="pt-BR" sz="1300" err="1"/>
              <a:t>ocorra</a:t>
            </a:r>
            <a:r>
              <a:rPr lang="pt-BR" sz="1300"/>
              <a:t> e o </a:t>
            </a:r>
            <a:r>
              <a:rPr lang="pt-BR" sz="1300" err="1"/>
              <a:t>impacto</a:t>
            </a:r>
            <a:r>
              <a:rPr lang="pt-BR" sz="1300"/>
              <a:t> que </a:t>
            </a:r>
            <a:r>
              <a:rPr lang="pt-BR" sz="1300" err="1"/>
              <a:t>isso</a:t>
            </a:r>
            <a:r>
              <a:rPr lang="pt-BR" sz="1300"/>
              <a:t> </a:t>
            </a:r>
            <a:r>
              <a:rPr lang="pt-BR" sz="1300" err="1"/>
              <a:t>pode</a:t>
            </a:r>
            <a:r>
              <a:rPr lang="pt-BR" sz="1300"/>
              <a:t> </a:t>
            </a:r>
            <a:r>
              <a:rPr lang="pt-BR" sz="1300" err="1"/>
              <a:t>gerar</a:t>
            </a:r>
            <a:r>
              <a:rPr lang="pt-BR" sz="1300"/>
              <a:t> para a </a:t>
            </a:r>
            <a:r>
              <a:rPr lang="pt-BR" sz="1300" err="1"/>
              <a:t>organização</a:t>
            </a:r>
            <a:r>
              <a:rPr lang="pt-BR" sz="1300"/>
              <a:t>. Assim, </a:t>
            </a:r>
            <a:r>
              <a:rPr lang="pt-BR" sz="1300" err="1"/>
              <a:t>mesmo</a:t>
            </a:r>
            <a:r>
              <a:rPr lang="pt-BR" sz="1300"/>
              <a:t> </a:t>
            </a:r>
            <a:r>
              <a:rPr lang="pt-BR" sz="1300" err="1"/>
              <a:t>uma</a:t>
            </a:r>
            <a:r>
              <a:rPr lang="pt-BR" sz="1300"/>
              <a:t> </a:t>
            </a:r>
            <a:r>
              <a:rPr lang="pt-BR" sz="1300" err="1"/>
              <a:t>ameaça</a:t>
            </a:r>
            <a:r>
              <a:rPr lang="pt-BR" sz="1300"/>
              <a:t> </a:t>
            </a:r>
            <a:r>
              <a:rPr lang="pt-BR" sz="1300" err="1"/>
              <a:t>séria</a:t>
            </a:r>
            <a:r>
              <a:rPr lang="pt-BR" sz="1300"/>
              <a:t> </a:t>
            </a:r>
            <a:r>
              <a:rPr lang="pt-BR" sz="1300" err="1"/>
              <a:t>pode</a:t>
            </a:r>
            <a:r>
              <a:rPr lang="pt-BR" sz="1300"/>
              <a:t> </a:t>
            </a:r>
            <a:r>
              <a:rPr lang="pt-BR" sz="1300" err="1"/>
              <a:t>não</a:t>
            </a:r>
            <a:r>
              <a:rPr lang="pt-BR" sz="1300"/>
              <a:t> </a:t>
            </a:r>
            <a:r>
              <a:rPr lang="pt-BR" sz="1300" err="1"/>
              <a:t>representar</a:t>
            </a:r>
            <a:r>
              <a:rPr lang="pt-BR" sz="1300"/>
              <a:t> alto </a:t>
            </a:r>
            <a:r>
              <a:rPr lang="pt-BR" sz="1300" err="1"/>
              <a:t>risco</a:t>
            </a:r>
            <a:r>
              <a:rPr lang="pt-BR" sz="1300"/>
              <a:t> se </a:t>
            </a:r>
            <a:r>
              <a:rPr lang="pt-BR" sz="1300" err="1"/>
              <a:t>não</a:t>
            </a:r>
            <a:r>
              <a:rPr lang="pt-BR" sz="1300"/>
              <a:t> </a:t>
            </a:r>
            <a:r>
              <a:rPr lang="pt-BR" sz="1300" err="1"/>
              <a:t>houver</a:t>
            </a:r>
            <a:r>
              <a:rPr lang="pt-BR" sz="1300"/>
              <a:t> </a:t>
            </a:r>
            <a:r>
              <a:rPr lang="pt-BR" sz="1300" err="1"/>
              <a:t>vulnerabilidades</a:t>
            </a:r>
            <a:r>
              <a:rPr lang="pt-BR" sz="1300"/>
              <a:t> </a:t>
            </a:r>
            <a:r>
              <a:rPr lang="pt-BR" sz="1300" err="1"/>
              <a:t>associadas</a:t>
            </a:r>
            <a:r>
              <a:rPr lang="pt-BR" sz="1300"/>
              <a:t>, </a:t>
            </a:r>
            <a:r>
              <a:rPr lang="pt-BR" sz="1300" err="1"/>
              <a:t>enquanto</a:t>
            </a:r>
            <a:r>
              <a:rPr lang="pt-BR" sz="1300"/>
              <a:t> </a:t>
            </a:r>
            <a:r>
              <a:rPr lang="pt-BR" sz="1300" err="1"/>
              <a:t>uma</a:t>
            </a:r>
            <a:r>
              <a:rPr lang="pt-BR" sz="1300"/>
              <a:t> </a:t>
            </a:r>
            <a:r>
              <a:rPr lang="pt-BR" sz="1300" err="1"/>
              <a:t>vulnerabilidade</a:t>
            </a:r>
            <a:r>
              <a:rPr lang="pt-BR" sz="1300"/>
              <a:t> grave </a:t>
            </a:r>
            <a:r>
              <a:rPr lang="pt-BR" sz="1300" err="1"/>
              <a:t>pode</a:t>
            </a:r>
            <a:r>
              <a:rPr lang="pt-BR" sz="1300"/>
              <a:t> ser </a:t>
            </a:r>
            <a:r>
              <a:rPr lang="pt-BR" sz="1300" err="1"/>
              <a:t>menos</a:t>
            </a:r>
            <a:r>
              <a:rPr lang="pt-BR" sz="1300"/>
              <a:t> </a:t>
            </a:r>
            <a:r>
              <a:rPr lang="pt-BR" sz="1300" err="1"/>
              <a:t>preocupante</a:t>
            </a:r>
            <a:r>
              <a:rPr lang="pt-BR" sz="1300"/>
              <a:t> se </a:t>
            </a:r>
            <a:r>
              <a:rPr lang="pt-BR" sz="1300" err="1"/>
              <a:t>não</a:t>
            </a:r>
            <a:r>
              <a:rPr lang="pt-BR" sz="1300"/>
              <a:t> </a:t>
            </a:r>
            <a:r>
              <a:rPr lang="pt-BR" sz="1300" err="1"/>
              <a:t>houver</a:t>
            </a:r>
            <a:r>
              <a:rPr lang="pt-BR" sz="1300"/>
              <a:t> </a:t>
            </a:r>
            <a:r>
              <a:rPr lang="pt-BR" sz="1300" err="1"/>
              <a:t>ameaça</a:t>
            </a:r>
            <a:r>
              <a:rPr lang="pt-BR" sz="1300"/>
              <a:t> que a explore. A </a:t>
            </a:r>
            <a:r>
              <a:rPr lang="pt-BR" sz="1300" err="1"/>
              <a:t>gestão</a:t>
            </a:r>
            <a:r>
              <a:rPr lang="pt-BR" sz="1300"/>
              <a:t> de </a:t>
            </a:r>
            <a:r>
              <a:rPr lang="pt-BR" sz="1300" err="1"/>
              <a:t>riscos</a:t>
            </a:r>
            <a:r>
              <a:rPr lang="pt-BR" sz="1300"/>
              <a:t> </a:t>
            </a:r>
            <a:r>
              <a:rPr lang="pt-BR" sz="1300" err="1"/>
              <a:t>busca</a:t>
            </a:r>
            <a:r>
              <a:rPr lang="pt-BR" sz="1300"/>
              <a:t> </a:t>
            </a:r>
            <a:r>
              <a:rPr lang="pt-BR" sz="1300" err="1"/>
              <a:t>avaliar</a:t>
            </a:r>
            <a:r>
              <a:rPr lang="pt-BR" sz="1300"/>
              <a:t> </a:t>
            </a:r>
            <a:r>
              <a:rPr lang="pt-BR" sz="1300" err="1"/>
              <a:t>essa</a:t>
            </a:r>
            <a:r>
              <a:rPr lang="pt-BR" sz="1300"/>
              <a:t> </a:t>
            </a:r>
            <a:r>
              <a:rPr lang="pt-BR" sz="1300" err="1"/>
              <a:t>relação</a:t>
            </a:r>
            <a:r>
              <a:rPr lang="pt-BR" sz="1300"/>
              <a:t> e </a:t>
            </a:r>
            <a:r>
              <a:rPr lang="pt-BR" sz="1300" err="1"/>
              <a:t>priorizar</a:t>
            </a:r>
            <a:r>
              <a:rPr lang="pt-BR" sz="1300"/>
              <a:t> o </a:t>
            </a:r>
            <a:r>
              <a:rPr lang="pt-BR" sz="1300" err="1"/>
              <a:t>tratamento</a:t>
            </a:r>
            <a:r>
              <a:rPr lang="pt-BR" sz="1300"/>
              <a:t> </a:t>
            </a:r>
            <a:r>
              <a:rPr lang="pt-BR" sz="1300" err="1"/>
              <a:t>adequado</a:t>
            </a:r>
            <a:r>
              <a:rPr lang="pt-BR" sz="1300"/>
              <a:t>.</a:t>
            </a:r>
          </a:p>
          <a:p>
            <a:r>
              <a:rPr lang="pt-BR" sz="1300" err="1"/>
              <a:t>Controles</a:t>
            </a:r>
            <a:endParaRPr lang="pt-BR" sz="1300"/>
          </a:p>
          <a:p>
            <a:pPr lvl="1"/>
            <a:r>
              <a:rPr lang="pt-BR" sz="1300" err="1"/>
              <a:t>Controles</a:t>
            </a:r>
            <a:r>
              <a:rPr lang="pt-BR" sz="1300"/>
              <a:t> </a:t>
            </a:r>
            <a:r>
              <a:rPr lang="pt-BR" sz="1300" err="1"/>
              <a:t>são</a:t>
            </a:r>
            <a:r>
              <a:rPr lang="pt-BR" sz="1300"/>
              <a:t> </a:t>
            </a:r>
            <a:r>
              <a:rPr lang="pt-BR" sz="1300" err="1"/>
              <a:t>medidas</a:t>
            </a:r>
            <a:r>
              <a:rPr lang="pt-BR" sz="1300"/>
              <a:t> </a:t>
            </a:r>
            <a:r>
              <a:rPr lang="pt-BR" sz="1300" err="1"/>
              <a:t>adotadas</a:t>
            </a:r>
            <a:r>
              <a:rPr lang="pt-BR" sz="1300"/>
              <a:t> para </a:t>
            </a:r>
            <a:r>
              <a:rPr lang="pt-BR" sz="1300" err="1"/>
              <a:t>reduzir</a:t>
            </a:r>
            <a:r>
              <a:rPr lang="pt-BR" sz="1300"/>
              <a:t> </a:t>
            </a:r>
            <a:r>
              <a:rPr lang="pt-BR" sz="1300" err="1"/>
              <a:t>os</a:t>
            </a:r>
            <a:r>
              <a:rPr lang="pt-BR" sz="1300"/>
              <a:t> </a:t>
            </a:r>
            <a:r>
              <a:rPr lang="pt-BR" sz="1300" err="1"/>
              <a:t>riscos</a:t>
            </a:r>
            <a:r>
              <a:rPr lang="pt-BR" sz="1300"/>
              <a:t> a </a:t>
            </a:r>
            <a:r>
              <a:rPr lang="pt-BR" sz="1300" err="1"/>
              <a:t>níveis</a:t>
            </a:r>
            <a:r>
              <a:rPr lang="pt-BR" sz="1300"/>
              <a:t> </a:t>
            </a:r>
            <a:r>
              <a:rPr lang="pt-BR" sz="1300" err="1"/>
              <a:t>aceitáveis</a:t>
            </a:r>
            <a:r>
              <a:rPr lang="pt-BR" sz="1300"/>
              <a:t> para a </a:t>
            </a:r>
            <a:r>
              <a:rPr lang="pt-BR" sz="1300" err="1"/>
              <a:t>organização</a:t>
            </a:r>
            <a:r>
              <a:rPr lang="pt-BR" sz="1300"/>
              <a:t>. Eles </a:t>
            </a:r>
            <a:r>
              <a:rPr lang="pt-BR" sz="1300" err="1"/>
              <a:t>podem</a:t>
            </a:r>
            <a:r>
              <a:rPr lang="pt-BR" sz="1300"/>
              <a:t> ser </a:t>
            </a:r>
            <a:r>
              <a:rPr lang="pt-BR" sz="1300" err="1"/>
              <a:t>administrativos</a:t>
            </a:r>
            <a:r>
              <a:rPr lang="pt-BR" sz="1300"/>
              <a:t> (</a:t>
            </a:r>
            <a:r>
              <a:rPr lang="pt-BR" sz="1300" err="1"/>
              <a:t>políticas</a:t>
            </a:r>
            <a:r>
              <a:rPr lang="pt-BR" sz="1300"/>
              <a:t>, </a:t>
            </a:r>
            <a:r>
              <a:rPr lang="pt-BR" sz="1300" err="1"/>
              <a:t>normas</a:t>
            </a:r>
            <a:r>
              <a:rPr lang="pt-BR" sz="1300"/>
              <a:t> </a:t>
            </a:r>
            <a:r>
              <a:rPr lang="pt-BR" sz="1300" err="1"/>
              <a:t>internas</a:t>
            </a:r>
            <a:r>
              <a:rPr lang="pt-BR" sz="1300"/>
              <a:t>), </a:t>
            </a:r>
            <a:r>
              <a:rPr lang="pt-BR" sz="1300" err="1"/>
              <a:t>técnicos</a:t>
            </a:r>
            <a:r>
              <a:rPr lang="pt-BR" sz="1300"/>
              <a:t> (firewalls, </a:t>
            </a:r>
            <a:r>
              <a:rPr lang="pt-BR" sz="1300" err="1"/>
              <a:t>antivírus</a:t>
            </a:r>
            <a:r>
              <a:rPr lang="pt-BR" sz="1300"/>
              <a:t>, </a:t>
            </a:r>
            <a:r>
              <a:rPr lang="pt-BR" sz="1300" err="1"/>
              <a:t>criptografia</a:t>
            </a:r>
            <a:r>
              <a:rPr lang="pt-BR" sz="1300"/>
              <a:t>) </a:t>
            </a:r>
            <a:r>
              <a:rPr lang="pt-BR" sz="1300" err="1"/>
              <a:t>ou</a:t>
            </a:r>
            <a:r>
              <a:rPr lang="pt-BR" sz="1300"/>
              <a:t> </a:t>
            </a:r>
            <a:r>
              <a:rPr lang="pt-BR" sz="1300" err="1"/>
              <a:t>físicos</a:t>
            </a:r>
            <a:r>
              <a:rPr lang="pt-BR" sz="1300"/>
              <a:t> (</a:t>
            </a:r>
            <a:r>
              <a:rPr lang="pt-BR" sz="1300" err="1"/>
              <a:t>travas</a:t>
            </a:r>
            <a:r>
              <a:rPr lang="pt-BR" sz="1300"/>
              <a:t>, </a:t>
            </a:r>
            <a:r>
              <a:rPr lang="pt-BR" sz="1300" err="1"/>
              <a:t>câmeras</a:t>
            </a:r>
            <a:r>
              <a:rPr lang="pt-BR" sz="1300"/>
              <a:t> de </a:t>
            </a:r>
            <a:r>
              <a:rPr lang="pt-BR" sz="1300" err="1"/>
              <a:t>vigilância</a:t>
            </a:r>
            <a:r>
              <a:rPr lang="pt-BR" sz="1300"/>
              <a:t>, </a:t>
            </a:r>
            <a:r>
              <a:rPr lang="pt-BR" sz="1300" err="1"/>
              <a:t>barreiras</a:t>
            </a:r>
            <a:r>
              <a:rPr lang="pt-BR" sz="1300"/>
              <a:t> de </a:t>
            </a:r>
            <a:r>
              <a:rPr lang="pt-BR" sz="1300" err="1"/>
              <a:t>acesso</a:t>
            </a:r>
            <a:r>
              <a:rPr lang="pt-BR" sz="1300"/>
              <a:t>). A </a:t>
            </a:r>
            <a:r>
              <a:rPr lang="pt-BR" sz="1300" err="1"/>
              <a:t>escolha</a:t>
            </a:r>
            <a:r>
              <a:rPr lang="pt-BR" sz="1300"/>
              <a:t> dos </a:t>
            </a:r>
            <a:r>
              <a:rPr lang="pt-BR" sz="1300" err="1"/>
              <a:t>controles</a:t>
            </a:r>
            <a:r>
              <a:rPr lang="pt-BR" sz="1300"/>
              <a:t> </a:t>
            </a:r>
            <a:r>
              <a:rPr lang="pt-BR" sz="1300" err="1"/>
              <a:t>deve</a:t>
            </a:r>
            <a:r>
              <a:rPr lang="pt-BR" sz="1300"/>
              <a:t> </a:t>
            </a:r>
            <a:r>
              <a:rPr lang="pt-BR" sz="1300" err="1"/>
              <a:t>estar</a:t>
            </a:r>
            <a:r>
              <a:rPr lang="pt-BR" sz="1300"/>
              <a:t> </a:t>
            </a:r>
            <a:r>
              <a:rPr lang="pt-BR" sz="1300" err="1"/>
              <a:t>alinhada</a:t>
            </a:r>
            <a:r>
              <a:rPr lang="pt-BR" sz="1300"/>
              <a:t> </a:t>
            </a:r>
            <a:r>
              <a:rPr lang="pt-BR" sz="1300" err="1"/>
              <a:t>aos</a:t>
            </a:r>
            <a:r>
              <a:rPr lang="pt-BR" sz="1300"/>
              <a:t> </a:t>
            </a:r>
            <a:r>
              <a:rPr lang="pt-BR" sz="1300" err="1"/>
              <a:t>riscos</a:t>
            </a:r>
            <a:r>
              <a:rPr lang="pt-BR" sz="1300"/>
              <a:t> </a:t>
            </a:r>
            <a:r>
              <a:rPr lang="pt-BR" sz="1300" err="1"/>
              <a:t>identificados</a:t>
            </a:r>
            <a:r>
              <a:rPr lang="pt-BR" sz="1300"/>
              <a:t> e </a:t>
            </a:r>
            <a:r>
              <a:rPr lang="pt-BR" sz="1300" err="1"/>
              <a:t>ao</a:t>
            </a:r>
            <a:r>
              <a:rPr lang="pt-BR" sz="1300"/>
              <a:t> </a:t>
            </a:r>
            <a:r>
              <a:rPr lang="pt-BR" sz="1300" err="1"/>
              <a:t>nível</a:t>
            </a:r>
            <a:r>
              <a:rPr lang="pt-BR" sz="1300"/>
              <a:t> de </a:t>
            </a:r>
            <a:r>
              <a:rPr lang="pt-BR" sz="1300" err="1"/>
              <a:t>proteção</a:t>
            </a:r>
            <a:r>
              <a:rPr lang="pt-BR" sz="1300"/>
              <a:t> </a:t>
            </a:r>
            <a:r>
              <a:rPr lang="pt-BR" sz="1300" err="1"/>
              <a:t>exigido</a:t>
            </a:r>
            <a:r>
              <a:rPr lang="pt-BR" sz="1300"/>
              <a:t> para </a:t>
            </a:r>
            <a:r>
              <a:rPr lang="pt-BR" sz="1300" err="1"/>
              <a:t>os</a:t>
            </a:r>
            <a:r>
              <a:rPr lang="pt-BR" sz="1300"/>
              <a:t> </a:t>
            </a:r>
            <a:r>
              <a:rPr lang="pt-BR" sz="1300" err="1"/>
              <a:t>ativos</a:t>
            </a:r>
            <a:r>
              <a:rPr lang="pt-BR" sz="1300"/>
              <a:t> de </a:t>
            </a:r>
            <a:r>
              <a:rPr lang="pt-BR" sz="1300" err="1"/>
              <a:t>informação</a:t>
            </a:r>
            <a:r>
              <a:rPr lang="pt-BR" sz="13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930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3. Sistema de Gestão da Segurança da Informação (SGSI)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dirty="0"/>
              <a:t>O Sistema de </a:t>
            </a:r>
            <a:r>
              <a:rPr dirty="0" err="1"/>
              <a:t>Gestão</a:t>
            </a:r>
            <a:r>
              <a:rPr dirty="0"/>
              <a:t> da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 (SGSI) é o conjunto de </a:t>
            </a:r>
            <a:r>
              <a:rPr dirty="0" err="1"/>
              <a:t>políticas</a:t>
            </a:r>
            <a:r>
              <a:rPr dirty="0"/>
              <a:t>, </a:t>
            </a:r>
            <a:r>
              <a:rPr dirty="0" err="1"/>
              <a:t>processos</a:t>
            </a:r>
            <a:r>
              <a:rPr dirty="0"/>
              <a:t>, </a:t>
            </a:r>
            <a:r>
              <a:rPr dirty="0" err="1"/>
              <a:t>procedimentos</a:t>
            </a:r>
            <a:r>
              <a:rPr dirty="0"/>
              <a:t> e </a:t>
            </a:r>
            <a:r>
              <a:rPr dirty="0" err="1"/>
              <a:t>controles</a:t>
            </a:r>
            <a:r>
              <a:rPr dirty="0"/>
              <a:t> </a:t>
            </a:r>
            <a:r>
              <a:rPr dirty="0" err="1"/>
              <a:t>implementados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organização</a:t>
            </a:r>
            <a:r>
              <a:rPr dirty="0"/>
              <a:t> para </a:t>
            </a:r>
            <a:r>
              <a:rPr dirty="0" err="1"/>
              <a:t>garantir</a:t>
            </a:r>
            <a:r>
              <a:rPr dirty="0"/>
              <a:t> que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ativos</a:t>
            </a:r>
            <a:r>
              <a:rPr dirty="0"/>
              <a:t> de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estejam</a:t>
            </a:r>
            <a:r>
              <a:rPr dirty="0"/>
              <a:t> </a:t>
            </a:r>
            <a:r>
              <a:rPr dirty="0" err="1"/>
              <a:t>protegidos</a:t>
            </a:r>
            <a:r>
              <a:rPr dirty="0"/>
              <a:t> de forma </a:t>
            </a:r>
            <a:r>
              <a:rPr dirty="0" err="1"/>
              <a:t>sistemática</a:t>
            </a:r>
            <a:r>
              <a:rPr dirty="0"/>
              <a:t> e </a:t>
            </a:r>
            <a:r>
              <a:rPr dirty="0" err="1"/>
              <a:t>contínua</a:t>
            </a:r>
            <a:r>
              <a:rPr dirty="0"/>
              <a:t>. Ele é o </a:t>
            </a:r>
            <a:r>
              <a:rPr dirty="0" err="1"/>
              <a:t>núcleo</a:t>
            </a:r>
            <a:r>
              <a:rPr dirty="0"/>
              <a:t> da ISO/IEC 27001 e </a:t>
            </a:r>
            <a:r>
              <a:rPr dirty="0" err="1"/>
              <a:t>estabelece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a </a:t>
            </a:r>
            <a:r>
              <a:rPr dirty="0" err="1"/>
              <a:t>empresa</a:t>
            </a:r>
            <a:r>
              <a:rPr dirty="0"/>
              <a:t> </a:t>
            </a:r>
            <a:r>
              <a:rPr dirty="0" err="1"/>
              <a:t>organiza</a:t>
            </a:r>
            <a:r>
              <a:rPr dirty="0"/>
              <a:t> </a:t>
            </a:r>
            <a:r>
              <a:rPr dirty="0" err="1"/>
              <a:t>suas</a:t>
            </a:r>
            <a:r>
              <a:rPr dirty="0"/>
              <a:t> </a:t>
            </a:r>
            <a:r>
              <a:rPr dirty="0" err="1"/>
              <a:t>práticas</a:t>
            </a:r>
            <a:r>
              <a:rPr dirty="0"/>
              <a:t> de </a:t>
            </a:r>
            <a:r>
              <a:rPr dirty="0" err="1"/>
              <a:t>segurança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.</a:t>
            </a:r>
          </a:p>
          <a:p>
            <a:r>
              <a:rPr dirty="0"/>
              <a:t>Um SGSI </a:t>
            </a:r>
            <a:r>
              <a:rPr dirty="0" err="1"/>
              <a:t>não</a:t>
            </a:r>
            <a:r>
              <a:rPr dirty="0"/>
              <a:t> se </a:t>
            </a:r>
            <a:r>
              <a:rPr dirty="0" err="1"/>
              <a:t>limita</a:t>
            </a:r>
            <a:r>
              <a:rPr dirty="0"/>
              <a:t> à </a:t>
            </a:r>
            <a:r>
              <a:rPr dirty="0" err="1"/>
              <a:t>área</a:t>
            </a:r>
            <a:r>
              <a:rPr dirty="0"/>
              <a:t> de </a:t>
            </a:r>
            <a:r>
              <a:rPr dirty="0" err="1"/>
              <a:t>tecnologia</a:t>
            </a:r>
            <a:r>
              <a:rPr dirty="0"/>
              <a:t>. Ele </a:t>
            </a:r>
            <a:r>
              <a:rPr dirty="0" err="1"/>
              <a:t>envolve</a:t>
            </a:r>
            <a:r>
              <a:rPr dirty="0"/>
              <a:t> </a:t>
            </a:r>
            <a:r>
              <a:rPr dirty="0" err="1"/>
              <a:t>pessoas</a:t>
            </a:r>
            <a:r>
              <a:rPr dirty="0"/>
              <a:t>, </a:t>
            </a:r>
            <a:r>
              <a:rPr dirty="0" err="1"/>
              <a:t>processos</a:t>
            </a:r>
            <a:r>
              <a:rPr dirty="0"/>
              <a:t> e </a:t>
            </a:r>
            <a:r>
              <a:rPr dirty="0" err="1"/>
              <a:t>tecnologia</a:t>
            </a:r>
            <a:r>
              <a:rPr dirty="0"/>
              <a:t>, </a:t>
            </a:r>
            <a:r>
              <a:rPr dirty="0" err="1"/>
              <a:t>funcionando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estrutura</a:t>
            </a:r>
            <a:r>
              <a:rPr dirty="0"/>
              <a:t> de </a:t>
            </a:r>
            <a:r>
              <a:rPr dirty="0" err="1"/>
              <a:t>governança</a:t>
            </a:r>
            <a:r>
              <a:rPr dirty="0"/>
              <a:t> que </a:t>
            </a:r>
            <a:r>
              <a:rPr dirty="0" err="1"/>
              <a:t>assegura</a:t>
            </a:r>
            <a:r>
              <a:rPr dirty="0"/>
              <a:t> a </a:t>
            </a:r>
            <a:r>
              <a:rPr dirty="0" err="1"/>
              <a:t>confidencialidade</a:t>
            </a:r>
            <a:r>
              <a:rPr dirty="0"/>
              <a:t>, a </a:t>
            </a:r>
            <a:r>
              <a:rPr dirty="0" err="1"/>
              <a:t>integridade</a:t>
            </a:r>
            <a:r>
              <a:rPr dirty="0"/>
              <a:t> e a </a:t>
            </a:r>
            <a:r>
              <a:rPr dirty="0" err="1"/>
              <a:t>disponibilidade</a:t>
            </a:r>
            <a:r>
              <a:rPr dirty="0"/>
              <a:t> das </a:t>
            </a:r>
            <a:r>
              <a:rPr dirty="0" err="1"/>
              <a:t>informações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2428</Words>
  <Application>Microsoft Office PowerPoint</Application>
  <PresentationFormat>On-screen Show (4:3)</PresentationFormat>
  <Paragraphs>166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Calibri</vt:lpstr>
      <vt:lpstr>Calibri Light</vt:lpstr>
      <vt:lpstr>Retrospect</vt:lpstr>
      <vt:lpstr>ISO 27001 – Estrutura e Escopo</vt:lpstr>
      <vt:lpstr>1. Estrutura e Escopo da ISO 27001</vt:lpstr>
      <vt:lpstr>Estrutura da ISO 27001</vt:lpstr>
      <vt:lpstr>Estrutura da ISO 27001</vt:lpstr>
      <vt:lpstr>Escopo da ISO 27001</vt:lpstr>
      <vt:lpstr>Escopo da ISO 27001</vt:lpstr>
      <vt:lpstr>2. Termos Fundamentais</vt:lpstr>
      <vt:lpstr>2. Termos Fundamentais</vt:lpstr>
      <vt:lpstr>3. Sistema de Gestão da Segurança da Informação (SGSI)</vt:lpstr>
      <vt:lpstr>Estrutura do SGSI</vt:lpstr>
      <vt:lpstr>Estrutura do SGSI</vt:lpstr>
      <vt:lpstr>Importância do SGSI</vt:lpstr>
      <vt:lpstr>Elementos Fundamentais do SGSI</vt:lpstr>
      <vt:lpstr>Benefícios de um SGSI bem implementado</vt:lpstr>
      <vt:lpstr>4. Gestão de Recursos no SGSI</vt:lpstr>
      <vt:lpstr>Tipos de Recursos no SGSI</vt:lpstr>
      <vt:lpstr>Tipos de Recursos no SGSI</vt:lpstr>
      <vt:lpstr>Tipos de Recursos no SGSI</vt:lpstr>
      <vt:lpstr>Importância da Gestão de Recursos</vt:lpstr>
      <vt:lpstr>Exemplos Práticos de Alocação de Recursos</vt:lpstr>
      <vt:lpstr>Exercícios em Grupo</vt:lpstr>
      <vt:lpstr>Atividade 1 – Definindo o Escopo</vt:lpstr>
      <vt:lpstr>Atividade 2 – Identificação de Ativos, Ameaças e Vulnerabilidades</vt:lpstr>
      <vt:lpstr>Atividade 3 – Dinâmica de Recursos</vt:lpstr>
      <vt:lpstr>Cenário A – Pouco orçamento</vt:lpstr>
      <vt:lpstr>Cenário B – Falta de pessoal treinado</vt:lpstr>
      <vt:lpstr>Cenário C – Infraestrutura defasada</vt:lpstr>
      <vt:lpstr>Cenário D – Crescimento acelerado</vt:lpstr>
      <vt:lpstr>Cenário E – Alta dependência de terceiros</vt:lpstr>
      <vt:lpstr>Cenário F – Ambiente regulado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 Cassulino Araujo Souza</cp:lastModifiedBy>
  <cp:revision>3</cp:revision>
  <cp:lastPrinted>2025-09-02T01:31:35Z</cp:lastPrinted>
  <dcterms:created xsi:type="dcterms:W3CDTF">2013-01-27T09:14:16Z</dcterms:created>
  <dcterms:modified xsi:type="dcterms:W3CDTF">2025-09-02T01:31:58Z</dcterms:modified>
  <cp:category/>
</cp:coreProperties>
</file>