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14" r:id="rId3"/>
    <p:sldId id="321" r:id="rId4"/>
    <p:sldId id="352" r:id="rId5"/>
    <p:sldId id="322" r:id="rId6"/>
    <p:sldId id="353" r:id="rId7"/>
    <p:sldId id="354" r:id="rId8"/>
    <p:sldId id="355" r:id="rId9"/>
    <p:sldId id="356" r:id="rId10"/>
    <p:sldId id="357" r:id="rId11"/>
    <p:sldId id="323" r:id="rId12"/>
    <p:sldId id="358" r:id="rId13"/>
    <p:sldId id="359" r:id="rId14"/>
    <p:sldId id="360" r:id="rId15"/>
    <p:sldId id="361" r:id="rId16"/>
    <p:sldId id="324" r:id="rId17"/>
    <p:sldId id="351" r:id="rId18"/>
    <p:sldId id="271" r:id="rId1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545" y="694182"/>
            <a:ext cx="7372908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100" y="233248"/>
            <a:ext cx="600379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users.microsoft.com/t5/Power-Automate-Desktop/bd-p/MPADesktop" TargetMode="External"/><Relationship Id="rId4" Type="http://schemas.openxmlformats.org/officeDocument/2006/relationships/hyperlink" Target="https://learn.microsoft.com/pt-br/power-automate/desktop-flows/introdu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9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104" y="1352550"/>
            <a:ext cx="6063896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  <a:t>Fluxos de Automações com MS Power Automate</a:t>
            </a:r>
            <a:b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</a:b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dezembro</a:t>
            </a:r>
            <a:r>
              <a:rPr sz="1400" spc="-65" dirty="0">
                <a:solidFill>
                  <a:srgbClr val="546EB1"/>
                </a:solidFill>
                <a:latin typeface="Lucida Sans Unicode"/>
                <a:cs typeface="Lucida Sans Unicode"/>
              </a:rPr>
              <a:t>,</a:t>
            </a:r>
            <a:r>
              <a:rPr sz="1400" spc="-85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546EB1"/>
                </a:solidFill>
                <a:latin typeface="Lucida Sans Unicode"/>
                <a:cs typeface="Lucida Sans Unicode"/>
              </a:rPr>
              <a:t>2</a:t>
            </a:r>
            <a:r>
              <a:rPr sz="1400" spc="-55" dirty="0">
                <a:solidFill>
                  <a:srgbClr val="546EB1"/>
                </a:solidFill>
                <a:latin typeface="Lucida Sans Unicode"/>
                <a:cs typeface="Lucida Sans Unicode"/>
              </a:rPr>
              <a:t>0</a:t>
            </a:r>
            <a:r>
              <a:rPr sz="1400" spc="-80" dirty="0">
                <a:solidFill>
                  <a:srgbClr val="546EB1"/>
                </a:solidFill>
                <a:latin typeface="Lucida Sans Unicode"/>
                <a:cs typeface="Lucida Sans Unicode"/>
              </a:rPr>
              <a:t>22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Você também pode automatizar loops de aprovação para itens, como solicitações de férias, em uma lista.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4DA79C-4761-F68F-2DCF-804349F4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90" y="1663766"/>
            <a:ext cx="4927020" cy="3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278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Em que local posso criar e administrar um fluxo?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E200BD4-C495-92E3-5CD8-31489DC8F72C}"/>
              </a:ext>
            </a:extLst>
          </p:cNvPr>
          <p:cNvSpPr txBox="1"/>
          <p:nvPr/>
        </p:nvSpPr>
        <p:spPr>
          <a:xfrm>
            <a:off x="1570100" y="1370874"/>
            <a:ext cx="6659500" cy="238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Você poderá criar um fluxo e executar tarefas administrativas em um navegador ou no celular, se baixar o aplicativo móvel do Power Automate.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/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Veja algumas das tarefas que podem ser executadas com este aplicativo móvel: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Ativar ou desativar fluxos onde quer que você esteja.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Ver quando um fluxo falhou.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Examinar relatórios detalhados do histórico de execuções.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Exibir e filtrar as execuções por tipo de notificação.</a:t>
            </a:r>
          </a:p>
        </p:txBody>
      </p:sp>
    </p:spTree>
    <p:extLst>
      <p:ext uri="{BB962C8B-B14F-4D97-AF65-F5344CB8AC3E}">
        <p14:creationId xmlns:p14="http://schemas.microsoft.com/office/powerpoint/2010/main" val="92526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278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Um breve tour pelo Power Automate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E200BD4-C495-92E3-5CD8-31489DC8F72C}"/>
              </a:ext>
            </a:extLst>
          </p:cNvPr>
          <p:cNvSpPr txBox="1"/>
          <p:nvPr/>
        </p:nvSpPr>
        <p:spPr>
          <a:xfrm>
            <a:off x="1570100" y="971550"/>
            <a:ext cx="6659500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Ao entrar no Power Automate, você encontrará estas opções: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Aprovações, em que você pode gerenciar aprovações e fluxos de processo empresarial.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Meus fluxos, onde residem os fluxos.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Criar, onde você inicia um novo fluxo.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Modelos, em que você pode conferir alguns dos modelos mais populares. Eles oferecem algumas ideias ótimas para fluxos que você pode experimentar.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Conectores, onde você pode se conectar de um serviço para outro.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Dados, em que você pode acessar entidades, conexões, gateways e conectores personalizados.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0968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278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Um breve tour pelo Power Automate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E200BD4-C495-92E3-5CD8-31489DC8F72C}"/>
              </a:ext>
            </a:extLst>
          </p:cNvPr>
          <p:cNvSpPr txBox="1"/>
          <p:nvPr/>
        </p:nvSpPr>
        <p:spPr>
          <a:xfrm>
            <a:off x="1570100" y="1192162"/>
            <a:ext cx="66595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Monitor, em que é possível exibir a atividade de todos os fluxos da área de trabalho e da nuvem.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AI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Builder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em que é possível criar modelos de IA e exibir os modelos que criou ou que foram compartilhados com você.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Process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advisor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em que você pode criar processos para ajudar sua organização a compreender melhor os locais a fim de simplificar os fluxos de trabalho.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Soluções, em que você pode gerenciar suas soluções.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Aprender, em que você poderá encontrar informações que o ajudarão a progredir rapidamente com o Power Automate.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52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659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Conceitos importantes no Power Automate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E200BD4-C495-92E3-5CD8-31489DC8F72C}"/>
              </a:ext>
            </a:extLst>
          </p:cNvPr>
          <p:cNvSpPr txBox="1"/>
          <p:nvPr/>
        </p:nvSpPr>
        <p:spPr>
          <a:xfrm>
            <a:off x="1570100" y="1192162"/>
            <a:ext cx="6659500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Todo fluxo tem duas partes principais: um gatilho e uma ou mais ações.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Você pode considerar o gatilho como a ação inicial do fluxo. O gatilho pode ser algo como um novo e-mail recebido na caixa de entrada ou um novo item que está sendo adicionado a uma lista nas Listas da Microsoft.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As ações são o que você deseja que ocorra quando um gatilho é invocado. Por exemplo, o novo gatilho de e-mail iniciará a ação de criação de um arquivo no OneDrive for Business. Outros exemplos de ações incluem envio de um e-mail, postagem de um tweet e início de uma aprovação.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14477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659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Links Úteis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E200BD4-C495-92E3-5CD8-31489DC8F72C}"/>
              </a:ext>
            </a:extLst>
          </p:cNvPr>
          <p:cNvSpPr txBox="1"/>
          <p:nvPr/>
        </p:nvSpPr>
        <p:spPr>
          <a:xfrm>
            <a:off x="1570100" y="1192162"/>
            <a:ext cx="66595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de acesso facilitado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4"/>
              </a:rPr>
              <a:t>.</a:t>
            </a: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Fóruns da comunidade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5"/>
              </a:rPr>
              <a:t>.</a:t>
            </a: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9297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Atividade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Na sessão Tutoriais, conheceremos pequenas atividades relacionadas a criação de fluxos. Realizaremos todas na modalidade Beginner. Lembrem-se, nosso foco é entender as possibilidades relacionadas ao RPA e seus comportamentos perante diversas plataformas.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A0F07B-8757-B201-5C48-9583EB06E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553" y="2419350"/>
            <a:ext cx="7356593" cy="1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Referências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INTRODUÇÃO ao Power Automate. [S. l.], 2022. Disponível em: https://learn.microsoft.com/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pt-br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/training/modules/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get-started-flows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/. Acesso em: 9 dez. 2022.</a:t>
            </a:r>
          </a:p>
        </p:txBody>
      </p:sp>
    </p:spTree>
    <p:extLst>
      <p:ext uri="{BB962C8B-B14F-4D97-AF65-F5344CB8AC3E}">
        <p14:creationId xmlns:p14="http://schemas.microsoft.com/office/powerpoint/2010/main" val="186412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358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1352550"/>
            <a:ext cx="482945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40" dirty="0">
                <a:solidFill>
                  <a:srgbClr val="546EB1"/>
                </a:solidFill>
                <a:latin typeface="Arial"/>
                <a:cs typeface="Arial"/>
              </a:rPr>
              <a:t>OBRIGADO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Objetivo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7451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objetivo desta aula é exercitar o entendimento sobre fluxos de automações perante uma aplicação drag &amp;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drop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44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Introdução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322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Power Automate é um serviço de fluxo de trabalho online que automatiza ações entre os aplicativos e serviços mais comuns. </a:t>
            </a:r>
          </a:p>
          <a:p>
            <a:pPr marL="298450" indent="-285750" algn="just">
              <a:lnSpc>
                <a:spcPct val="100000"/>
              </a:lnSpc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Por exemplo, você pode criar um fluxo que adiciona um cliente potencial ao Microsoft Dynamics 365 e um registro ao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MailChimp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sempre que alguém com mais de 100 seguidores postar um tweet sobre sua empresa.</a:t>
            </a:r>
          </a:p>
          <a:p>
            <a:pPr marL="298450" indent="-285750" algn="just">
              <a:lnSpc>
                <a:spcPct val="100000"/>
              </a:lnSpc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Quando você se inscreve, pode se conectar a mais de 500 serviços e gerenciar dados na nuvem ou em fontes locais, como SharePoint e Microsoft SQL Server. A lista de aplicativos que você pode usar com o Power Automate aumenta constantemente.</a:t>
            </a:r>
          </a:p>
          <a:p>
            <a:pPr marL="298450" indent="-285750" algn="just">
              <a:lnSpc>
                <a:spcPct val="100000"/>
              </a:lnSpc>
              <a:spcBef>
                <a:spcPts val="2190"/>
              </a:spcBef>
              <a:buFont typeface="Arial" panose="020B0604020202020204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546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Introdução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65E0EB-E2D8-BC08-59C1-98793019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855371"/>
            <a:ext cx="3962400" cy="10874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535A09-8664-B589-6A57-AE228E255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028084"/>
            <a:ext cx="3962400" cy="11195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D5FACAC-1DA6-18B4-43B3-1BE9B9181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3232859"/>
            <a:ext cx="3462725" cy="11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Use o Power Automate para automatizar fluxos de trabalho entre seus aplicativos e serviços favoritos, sincronizar arquivos, obter notificações, coletar dados e muito mais.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algn="l"/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Por exemplo, você pode automatizar estas tarefas: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Responder instantaneamente a e-mails ou notificações de alta prioridade.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Capturar, rastrear e acompanhar as novas vendas potenciais.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Copiar todos os anexos de e-mail para sua conta do OneDrive for Business.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Coletar dados sobre sua empresa e compartilhar essas informações com a equipe.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Automatizar fluxos de trabalho de aprovação.</a:t>
            </a:r>
          </a:p>
        </p:txBody>
      </p:sp>
    </p:spTree>
    <p:extLst>
      <p:ext uri="{BB962C8B-B14F-4D97-AF65-F5344CB8AC3E}">
        <p14:creationId xmlns:p14="http://schemas.microsoft.com/office/powerpoint/2010/main" val="414959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Um uso comum do Power Automate é o de receber notificações. Por exemplo, você poderá receber instantaneamente um e-mail ou uma notificação por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push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em seu telefone sempre que vendas potenciais forem adicionadas ao Dynamics 365 ou ao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Salesforce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</a:t>
            </a:r>
          </a:p>
          <a:p>
            <a:br>
              <a:rPr lang="pt-BR" sz="1400" dirty="0"/>
            </a:b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7AA187-5CF6-384D-7E1F-CA59770A9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602" y="2395078"/>
            <a:ext cx="40867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Também pode usar o Power Automate para copiar arquivos. Por exemplo, você pode garantir que qualquer arquivo adicionado ao Dropbox seja automaticamente copiado para o SharePoint, onde sua equipe possa encontrá-lo.</a:t>
            </a:r>
          </a:p>
          <a:p>
            <a:br>
              <a:rPr lang="pt-BR" sz="1400" dirty="0"/>
            </a:b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7C635-6B68-BA82-2B95-C9E8C8C4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8" y="1885950"/>
            <a:ext cx="3124202" cy="31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6659500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Você pode monitorar o que as pessoas estão dizendo sobre sua empresa criando um fluxo que é executado sempre que alguém enviar um tweet com uma determinada hashtag. O fluxo pode adicionar detalhes sobre cada tweet a um post do Facebook, um banco de dados do SQL Server, uma lista do aplicativo Listas da Microsoft ou mesmo um arquivo do Microsoft Excel hospedado no OneDrive for Business, o serviço que for melhor para você.</a:t>
            </a:r>
          </a:p>
          <a:p>
            <a:pPr algn="l"/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Você pode criar ações para conectar os dados coletados ao Microsoft Power BI, identificar tendências nestes dados e fazer perguntas sobre eles.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  <a:p>
            <a:br>
              <a:rPr lang="pt-BR" sz="1400" dirty="0"/>
            </a:b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4466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Possibilidades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146AEB-3914-9C29-C523-76D54DF0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27" y="920495"/>
            <a:ext cx="4043746" cy="36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940</Words>
  <Application>Microsoft Office PowerPoint</Application>
  <PresentationFormat>Apresentação na tela (16:9)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Sans Unicode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Mundo Planalto</dc:creator>
  <cp:lastModifiedBy>Brayan Gomes Silva</cp:lastModifiedBy>
  <cp:revision>37</cp:revision>
  <dcterms:created xsi:type="dcterms:W3CDTF">2022-10-13T11:48:51Z</dcterms:created>
  <dcterms:modified xsi:type="dcterms:W3CDTF">2022-12-10T02:50:45Z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2022-10-13T00:00:00Z</vt:filetime>
  </property>
</Properties>
</file>