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313" r:id="rId3"/>
    <p:sldId id="314" r:id="rId4"/>
    <p:sldId id="321" r:id="rId5"/>
    <p:sldId id="315" r:id="rId6"/>
    <p:sldId id="271" r:id="rId7"/>
  </p:sldIdLst>
  <p:sldSz cx="9144000" cy="5143500" type="screen16x9"/>
  <p:notesSz cx="9144000" cy="51435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BB"/>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85545" y="694182"/>
            <a:ext cx="7372908" cy="5594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8"/>
          </a:xfrm>
          <a:prstGeom prst="rect">
            <a:avLst/>
          </a:prstGeom>
        </p:spPr>
      </p:pic>
      <p:sp>
        <p:nvSpPr>
          <p:cNvPr id="2" name="Holder 2"/>
          <p:cNvSpPr>
            <a:spLocks noGrp="1"/>
          </p:cNvSpPr>
          <p:nvPr>
            <p:ph type="title"/>
          </p:nvPr>
        </p:nvSpPr>
        <p:spPr/>
        <p:txBody>
          <a:bodyPr lIns="0" tIns="0" rIns="0" bIns="0"/>
          <a:lstStyle>
            <a:lvl1pPr>
              <a:defRPr sz="2400" b="1" i="0">
                <a:solidFill>
                  <a:srgbClr val="546EB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8"/>
          </a:xfrm>
          <a:prstGeom prst="rect">
            <a:avLst/>
          </a:prstGeom>
        </p:spPr>
      </p:pic>
      <p:sp>
        <p:nvSpPr>
          <p:cNvPr id="2" name="Holder 2"/>
          <p:cNvSpPr>
            <a:spLocks noGrp="1"/>
          </p:cNvSpPr>
          <p:nvPr>
            <p:ph type="title"/>
          </p:nvPr>
        </p:nvSpPr>
        <p:spPr>
          <a:xfrm>
            <a:off x="1570100" y="233248"/>
            <a:ext cx="6003798" cy="391795"/>
          </a:xfrm>
          <a:prstGeom prst="rect">
            <a:avLst/>
          </a:prstGeom>
        </p:spPr>
        <p:txBody>
          <a:bodyPr wrap="square" lIns="0" tIns="0" rIns="0" bIns="0">
            <a:spAutoFit/>
          </a:bodyPr>
          <a:lstStyle>
            <a:lvl1pPr>
              <a:defRPr sz="2400" b="1" i="0">
                <a:solidFill>
                  <a:srgbClr val="546EB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5" Type="http://schemas.openxmlformats.org/officeDocument/2006/relationships/hyperlink" Target="mailto:brayan.dados@gmail.com"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43498"/>
          </a:xfrm>
          <a:prstGeom prst="rect">
            <a:avLst/>
          </a:prstGeom>
        </p:spPr>
      </p:pic>
      <p:pic>
        <p:nvPicPr>
          <p:cNvPr id="3" name="object 3"/>
          <p:cNvPicPr/>
          <p:nvPr/>
        </p:nvPicPr>
        <p:blipFill>
          <a:blip r:embed="rId3" cstate="print"/>
          <a:stretch>
            <a:fillRect/>
          </a:stretch>
        </p:blipFill>
        <p:spPr>
          <a:xfrm>
            <a:off x="0" y="0"/>
            <a:ext cx="457199" cy="5143498"/>
          </a:xfrm>
          <a:prstGeom prst="rect">
            <a:avLst/>
          </a:prstGeom>
        </p:spPr>
      </p:pic>
      <p:sp>
        <p:nvSpPr>
          <p:cNvPr id="4" name="object 4"/>
          <p:cNvSpPr txBox="1"/>
          <p:nvPr/>
        </p:nvSpPr>
        <p:spPr>
          <a:xfrm>
            <a:off x="794104" y="1352550"/>
            <a:ext cx="5759096" cy="1126590"/>
          </a:xfrm>
          <a:prstGeom prst="rect">
            <a:avLst/>
          </a:prstGeom>
        </p:spPr>
        <p:txBody>
          <a:bodyPr vert="horz" wrap="square" lIns="0" tIns="13335" rIns="0" bIns="0" rtlCol="0">
            <a:spAutoFit/>
          </a:bodyPr>
          <a:lstStyle/>
          <a:p>
            <a:pPr marL="12700">
              <a:lnSpc>
                <a:spcPct val="100000"/>
              </a:lnSpc>
              <a:spcBef>
                <a:spcPts val="105"/>
              </a:spcBef>
            </a:pPr>
            <a:r>
              <a:rPr lang="pt-BR" sz="2000" b="1" spc="-25" dirty="0">
                <a:solidFill>
                  <a:srgbClr val="546EB1"/>
                </a:solidFill>
                <a:latin typeface="Arial"/>
                <a:cs typeface="Arial"/>
              </a:rPr>
              <a:t>Curso Regras de Negócios ao Banco de Dados</a:t>
            </a:r>
            <a:br>
              <a:rPr lang="pt-BR" sz="2000" b="1" spc="-25" dirty="0">
                <a:solidFill>
                  <a:srgbClr val="546EB1"/>
                </a:solidFill>
                <a:latin typeface="Arial"/>
                <a:cs typeface="Arial"/>
              </a:rPr>
            </a:br>
            <a:r>
              <a:rPr lang="pt-BR" sz="2000" spc="-25" dirty="0">
                <a:solidFill>
                  <a:srgbClr val="546EB1"/>
                </a:solidFill>
                <a:latin typeface="Arial"/>
                <a:cs typeface="Arial"/>
              </a:rPr>
              <a:t>Brayan</a:t>
            </a:r>
            <a:r>
              <a:rPr lang="pt-BR" sz="2000" b="1" spc="-25" dirty="0">
                <a:solidFill>
                  <a:srgbClr val="546EB1"/>
                </a:solidFill>
                <a:latin typeface="Arial"/>
                <a:cs typeface="Arial"/>
              </a:rPr>
              <a:t> </a:t>
            </a:r>
            <a:r>
              <a:rPr lang="pt-BR" sz="2000" spc="-25" dirty="0">
                <a:solidFill>
                  <a:srgbClr val="546EB1"/>
                </a:solidFill>
                <a:latin typeface="Arial"/>
                <a:cs typeface="Arial"/>
              </a:rPr>
              <a:t>Silva</a:t>
            </a:r>
            <a:endParaRPr sz="1800" dirty="0">
              <a:latin typeface="Lucida Sans Unicode"/>
              <a:cs typeface="Lucida Sans Unicode"/>
            </a:endParaRPr>
          </a:p>
          <a:p>
            <a:pPr marL="12700">
              <a:lnSpc>
                <a:spcPct val="100000"/>
              </a:lnSpc>
              <a:spcBef>
                <a:spcPts val="2190"/>
              </a:spcBef>
            </a:pPr>
            <a:r>
              <a:rPr lang="pt-BR" sz="1400" spc="50" dirty="0">
                <a:solidFill>
                  <a:srgbClr val="546EB1"/>
                </a:solidFill>
                <a:latin typeface="Lucida Sans Unicode"/>
                <a:cs typeface="Lucida Sans Unicode"/>
              </a:rPr>
              <a:t>novembro</a:t>
            </a:r>
            <a:r>
              <a:rPr sz="1400" spc="-65" dirty="0">
                <a:solidFill>
                  <a:srgbClr val="546EB1"/>
                </a:solidFill>
                <a:latin typeface="Lucida Sans Unicode"/>
                <a:cs typeface="Lucida Sans Unicode"/>
              </a:rPr>
              <a:t>,</a:t>
            </a:r>
            <a:r>
              <a:rPr sz="1400" spc="-85" dirty="0">
                <a:solidFill>
                  <a:srgbClr val="546EB1"/>
                </a:solidFill>
                <a:latin typeface="Lucida Sans Unicode"/>
                <a:cs typeface="Lucida Sans Unicode"/>
              </a:rPr>
              <a:t> </a:t>
            </a:r>
            <a:r>
              <a:rPr sz="1400" spc="-45" dirty="0">
                <a:solidFill>
                  <a:srgbClr val="546EB1"/>
                </a:solidFill>
                <a:latin typeface="Lucida Sans Unicode"/>
                <a:cs typeface="Lucida Sans Unicode"/>
              </a:rPr>
              <a:t>2</a:t>
            </a:r>
            <a:r>
              <a:rPr sz="1400" spc="-55" dirty="0">
                <a:solidFill>
                  <a:srgbClr val="546EB1"/>
                </a:solidFill>
                <a:latin typeface="Lucida Sans Unicode"/>
                <a:cs typeface="Lucida Sans Unicode"/>
              </a:rPr>
              <a:t>0</a:t>
            </a:r>
            <a:r>
              <a:rPr sz="1400" spc="-80" dirty="0">
                <a:solidFill>
                  <a:srgbClr val="546EB1"/>
                </a:solidFill>
                <a:latin typeface="Lucida Sans Unicode"/>
                <a:cs typeface="Lucida Sans Unicode"/>
              </a:rPr>
              <a:t>22</a:t>
            </a:r>
            <a:endParaRPr sz="1400" dirty="0">
              <a:latin typeface="Lucida Sans Unicode"/>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3154300" cy="382156"/>
          </a:xfrm>
          <a:prstGeom prst="rect">
            <a:avLst/>
          </a:prstGeom>
        </p:spPr>
        <p:txBody>
          <a:bodyPr vert="horz" wrap="square" lIns="0" tIns="12700" rIns="0" bIns="0" rtlCol="0">
            <a:spAutoFit/>
          </a:bodyPr>
          <a:lstStyle/>
          <a:p>
            <a:pPr marL="12700">
              <a:lnSpc>
                <a:spcPct val="100000"/>
              </a:lnSpc>
              <a:spcBef>
                <a:spcPts val="100"/>
              </a:spcBef>
            </a:pPr>
            <a:r>
              <a:rPr lang="pt-BR" sz="2400" b="1" spc="-25" dirty="0">
                <a:solidFill>
                  <a:srgbClr val="546EB1"/>
                </a:solidFill>
                <a:latin typeface="Arial"/>
                <a:cs typeface="Arial"/>
              </a:rPr>
              <a:t>O Curso</a:t>
            </a:r>
            <a:endParaRPr sz="2400" dirty="0">
              <a:latin typeface="Arial"/>
              <a:cs typeface="Arial"/>
            </a:endParaRPr>
          </a:p>
        </p:txBody>
      </p:sp>
      <p:sp>
        <p:nvSpPr>
          <p:cNvPr id="14" name="object 4"/>
          <p:cNvSpPr txBox="1"/>
          <p:nvPr/>
        </p:nvSpPr>
        <p:spPr>
          <a:xfrm>
            <a:off x="1570100" y="1352550"/>
            <a:ext cx="4997096" cy="726481"/>
          </a:xfrm>
          <a:prstGeom prst="rect">
            <a:avLst/>
          </a:prstGeom>
        </p:spPr>
        <p:txBody>
          <a:bodyPr vert="horz" wrap="square" lIns="0" tIns="13335" rIns="0" bIns="0" rtlCol="0">
            <a:spAutoFit/>
          </a:bodyPr>
          <a:lstStyle/>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O que são Regras de Negócios?</a:t>
            </a:r>
            <a:endParaRPr lang="pt-BR" sz="1400" dirty="0">
              <a:latin typeface="Lucida Sans Unicode"/>
              <a:cs typeface="Lucida Sans Unicode"/>
            </a:endParaRPr>
          </a:p>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Regras de negócios aplicadas ao banco de dados</a:t>
            </a:r>
          </a:p>
        </p:txBody>
      </p:sp>
    </p:spTree>
    <p:extLst>
      <p:ext uri="{BB962C8B-B14F-4D97-AF65-F5344CB8AC3E}">
        <p14:creationId xmlns:p14="http://schemas.microsoft.com/office/powerpoint/2010/main" val="280206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059300" cy="382156"/>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O que são regras de negócios?</a:t>
            </a:r>
            <a:endParaRPr sz="2400" dirty="0">
              <a:latin typeface="Arial"/>
              <a:cs typeface="Arial"/>
            </a:endParaRPr>
          </a:p>
        </p:txBody>
      </p:sp>
      <p:sp>
        <p:nvSpPr>
          <p:cNvPr id="7" name="object 4"/>
          <p:cNvSpPr txBox="1"/>
          <p:nvPr/>
        </p:nvSpPr>
        <p:spPr>
          <a:xfrm>
            <a:off x="1570100" y="1047750"/>
            <a:ext cx="5592700" cy="1306127"/>
          </a:xfrm>
          <a:prstGeom prst="rect">
            <a:avLst/>
          </a:prstGeom>
        </p:spPr>
        <p:txBody>
          <a:bodyPr vert="horz" wrap="square" lIns="0" tIns="13335" rIns="0" bIns="0" rtlCol="0">
            <a:spAutoFit/>
          </a:bodyPr>
          <a:lstStyle/>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Na área de TI são padrões que condicionam o funcionamento do negócio, sendo comumente aplicadas no contexto da arquitetura de softwares. No entanto, não ficam restritas a isso. Você pode e deve adotá-las como parâmetro para todas as atividades produtivas da empresa.</a:t>
            </a:r>
          </a:p>
        </p:txBody>
      </p:sp>
    </p:spTree>
    <p:extLst>
      <p:ext uri="{BB962C8B-B14F-4D97-AF65-F5344CB8AC3E}">
        <p14:creationId xmlns:p14="http://schemas.microsoft.com/office/powerpoint/2010/main" val="2125446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
        <p:nvSpPr>
          <p:cNvPr id="8" name="object 8"/>
          <p:cNvSpPr txBox="1"/>
          <p:nvPr/>
        </p:nvSpPr>
        <p:spPr>
          <a:xfrm>
            <a:off x="1570100" y="233248"/>
            <a:ext cx="5059300" cy="751488"/>
          </a:xfrm>
          <a:prstGeom prst="rect">
            <a:avLst/>
          </a:prstGeom>
        </p:spPr>
        <p:txBody>
          <a:bodyPr vert="horz" wrap="square" lIns="0" tIns="12700" rIns="0" bIns="0" rtlCol="0">
            <a:spAutoFit/>
          </a:bodyPr>
          <a:lstStyle/>
          <a:p>
            <a:pPr marL="12700">
              <a:lnSpc>
                <a:spcPct val="100000"/>
              </a:lnSpc>
              <a:spcBef>
                <a:spcPts val="100"/>
              </a:spcBef>
            </a:pPr>
            <a:r>
              <a:rPr lang="pt-BR" sz="2400" spc="50" dirty="0">
                <a:solidFill>
                  <a:srgbClr val="546EB1"/>
                </a:solidFill>
                <a:latin typeface="Lucida Sans Unicode"/>
                <a:cs typeface="Lucida Sans Unicode"/>
              </a:rPr>
              <a:t>O que são regras de negócios aplicadas ao Banco de dados?</a:t>
            </a:r>
            <a:endParaRPr sz="2400" dirty="0">
              <a:latin typeface="Arial"/>
              <a:cs typeface="Arial"/>
            </a:endParaRPr>
          </a:p>
        </p:txBody>
      </p:sp>
      <p:sp>
        <p:nvSpPr>
          <p:cNvPr id="7" name="object 4"/>
          <p:cNvSpPr txBox="1"/>
          <p:nvPr/>
        </p:nvSpPr>
        <p:spPr>
          <a:xfrm>
            <a:off x="1570100" y="1428750"/>
            <a:ext cx="5592700" cy="1306127"/>
          </a:xfrm>
          <a:prstGeom prst="rect">
            <a:avLst/>
          </a:prstGeom>
        </p:spPr>
        <p:txBody>
          <a:bodyPr vert="horz" wrap="square" lIns="0" tIns="13335" rIns="0" bIns="0" rtlCol="0">
            <a:spAutoFit/>
          </a:bodyPr>
          <a:lstStyle/>
          <a:p>
            <a:pPr marL="298450" indent="-285750">
              <a:lnSpc>
                <a:spcPct val="100000"/>
              </a:lnSpc>
              <a:spcBef>
                <a:spcPts val="2190"/>
              </a:spcBef>
              <a:buFont typeface="Arial" pitchFamily="34" charset="0"/>
              <a:buChar char="•"/>
            </a:pPr>
            <a:r>
              <a:rPr lang="pt-BR" sz="1400" spc="50" dirty="0">
                <a:solidFill>
                  <a:srgbClr val="546EB1"/>
                </a:solidFill>
                <a:latin typeface="Lucida Sans Unicode"/>
                <a:cs typeface="Lucida Sans Unicode"/>
              </a:rPr>
              <a:t>As regras de negócios orientadas a banco de dados impõem limitações que podemos estabelecer dentro da lógica design do banco de dados. Implementamos uma limitação de dados alterando vários elementos de especificação de campo, propriedades de relação ou uma combinação de ambos.</a:t>
            </a:r>
          </a:p>
        </p:txBody>
      </p:sp>
    </p:spTree>
    <p:extLst>
      <p:ext uri="{BB962C8B-B14F-4D97-AF65-F5344CB8AC3E}">
        <p14:creationId xmlns:p14="http://schemas.microsoft.com/office/powerpoint/2010/main" val="176977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427987" cy="5143498"/>
            <a:chOff x="0" y="0"/>
            <a:chExt cx="1427987" cy="5143498"/>
          </a:xfrm>
        </p:grpSpPr>
        <p:pic>
          <p:nvPicPr>
            <p:cNvPr id="3" name="object 3"/>
            <p:cNvPicPr/>
            <p:nvPr/>
          </p:nvPicPr>
          <p:blipFill>
            <a:blip r:embed="rId2" cstate="print"/>
            <a:stretch>
              <a:fillRect/>
            </a:stretch>
          </p:blipFill>
          <p:spPr>
            <a:xfrm>
              <a:off x="0" y="0"/>
              <a:ext cx="457199" cy="5143498"/>
            </a:xfrm>
            <a:prstGeom prst="rect">
              <a:avLst/>
            </a:prstGeom>
          </p:spPr>
        </p:pic>
        <p:pic>
          <p:nvPicPr>
            <p:cNvPr id="4" name="object 4"/>
            <p:cNvPicPr/>
            <p:nvPr/>
          </p:nvPicPr>
          <p:blipFill>
            <a:blip r:embed="rId3" cstate="print"/>
            <a:stretch>
              <a:fillRect/>
            </a:stretch>
          </p:blipFill>
          <p:spPr>
            <a:xfrm>
              <a:off x="457199" y="184404"/>
              <a:ext cx="970788" cy="736091"/>
            </a:xfrm>
            <a:prstGeom prst="rect">
              <a:avLst/>
            </a:prstGeom>
          </p:spPr>
        </p:pic>
      </p:grpSp>
    </p:spTree>
    <p:extLst>
      <p:ext uri="{BB962C8B-B14F-4D97-AF65-F5344CB8AC3E}">
        <p14:creationId xmlns:p14="http://schemas.microsoft.com/office/powerpoint/2010/main" val="277342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5135878"/>
          </a:xfrm>
          <a:prstGeom prst="rect">
            <a:avLst/>
          </a:prstGeom>
        </p:spPr>
      </p:pic>
      <p:pic>
        <p:nvPicPr>
          <p:cNvPr id="4" name="object 4"/>
          <p:cNvPicPr/>
          <p:nvPr/>
        </p:nvPicPr>
        <p:blipFill>
          <a:blip r:embed="rId3" cstate="print"/>
          <a:stretch>
            <a:fillRect/>
          </a:stretch>
        </p:blipFill>
        <p:spPr>
          <a:xfrm>
            <a:off x="487680" y="2215895"/>
            <a:ext cx="254508" cy="254507"/>
          </a:xfrm>
          <a:prstGeom prst="rect">
            <a:avLst/>
          </a:prstGeom>
        </p:spPr>
      </p:pic>
      <p:pic>
        <p:nvPicPr>
          <p:cNvPr id="5" name="object 5"/>
          <p:cNvPicPr/>
          <p:nvPr/>
        </p:nvPicPr>
        <p:blipFill>
          <a:blip r:embed="rId4" cstate="print"/>
          <a:stretch>
            <a:fillRect/>
          </a:stretch>
        </p:blipFill>
        <p:spPr>
          <a:xfrm>
            <a:off x="487680" y="2702051"/>
            <a:ext cx="254508" cy="256031"/>
          </a:xfrm>
          <a:prstGeom prst="rect">
            <a:avLst/>
          </a:prstGeom>
        </p:spPr>
      </p:pic>
      <p:sp>
        <p:nvSpPr>
          <p:cNvPr id="6" name="object 6"/>
          <p:cNvSpPr txBox="1"/>
          <p:nvPr/>
        </p:nvSpPr>
        <p:spPr>
          <a:xfrm>
            <a:off x="962660" y="1827402"/>
            <a:ext cx="2717800" cy="1090683"/>
          </a:xfrm>
          <a:prstGeom prst="rect">
            <a:avLst/>
          </a:prstGeom>
        </p:spPr>
        <p:txBody>
          <a:bodyPr vert="horz" wrap="square" lIns="0" tIns="13335" rIns="0" bIns="0" rtlCol="0">
            <a:spAutoFit/>
          </a:bodyPr>
          <a:lstStyle/>
          <a:p>
            <a:pPr marL="12700">
              <a:lnSpc>
                <a:spcPct val="100000"/>
              </a:lnSpc>
              <a:spcBef>
                <a:spcPts val="105"/>
              </a:spcBef>
            </a:pPr>
            <a:r>
              <a:rPr lang="pt-BR" sz="1200" b="1" spc="-5" dirty="0">
                <a:solidFill>
                  <a:srgbClr val="FFFFFF"/>
                </a:solidFill>
                <a:latin typeface="Arial" pitchFamily="34" charset="0"/>
                <a:cs typeface="Arial" pitchFamily="34" charset="0"/>
              </a:rPr>
              <a:t>Brayan Silva</a:t>
            </a:r>
            <a:endParaRPr sz="1200" b="1" dirty="0">
              <a:latin typeface="Arial" pitchFamily="34" charset="0"/>
              <a:cs typeface="Arial" pitchFamily="34" charset="0"/>
            </a:endParaRPr>
          </a:p>
          <a:p>
            <a:pPr>
              <a:lnSpc>
                <a:spcPct val="100000"/>
              </a:lnSpc>
              <a:spcBef>
                <a:spcPts val="30"/>
              </a:spcBef>
            </a:pPr>
            <a:endParaRPr sz="1450" dirty="0">
              <a:latin typeface="Lucida Sans Unicode"/>
              <a:cs typeface="Lucida Sans Unicode"/>
            </a:endParaRPr>
          </a:p>
          <a:p>
            <a:pPr marL="12700">
              <a:lnSpc>
                <a:spcPct val="100000"/>
              </a:lnSpc>
            </a:pPr>
            <a:r>
              <a:rPr lang="pt-BR" sz="1200" b="1" spc="-10" dirty="0">
                <a:solidFill>
                  <a:srgbClr val="FFFFFF"/>
                </a:solidFill>
                <a:latin typeface="Arial" pitchFamily="34" charset="0"/>
                <a:cs typeface="Arial" pitchFamily="34" charset="0"/>
                <a:hlinkClick r:id="rId5"/>
              </a:rPr>
              <a:t>brayan.dados@gmail.com</a:t>
            </a:r>
            <a:endParaRPr lang="pt-BR" sz="1100" b="1" spc="-10" dirty="0">
              <a:solidFill>
                <a:srgbClr val="FFFFFF"/>
              </a:solidFill>
              <a:latin typeface="Arial" pitchFamily="34" charset="0"/>
              <a:cs typeface="Arial" pitchFamily="34" charset="0"/>
            </a:endParaRPr>
          </a:p>
          <a:p>
            <a:pPr marL="12700">
              <a:lnSpc>
                <a:spcPct val="100000"/>
              </a:lnSpc>
            </a:pPr>
            <a:endParaRPr lang="pt-BR" sz="1950" dirty="0">
              <a:latin typeface="Arial"/>
              <a:cs typeface="Arial"/>
            </a:endParaRPr>
          </a:p>
          <a:p>
            <a:pPr marL="12700">
              <a:lnSpc>
                <a:spcPct val="100000"/>
              </a:lnSpc>
            </a:pPr>
            <a:r>
              <a:rPr sz="1200" b="1" spc="-5" dirty="0">
                <a:solidFill>
                  <a:srgbClr val="FFFFFF"/>
                </a:solidFill>
                <a:latin typeface="Arial" pitchFamily="34" charset="0"/>
                <a:cs typeface="Arial" pitchFamily="34" charset="0"/>
              </a:rPr>
              <a:t>6</a:t>
            </a:r>
            <a:r>
              <a:rPr sz="1200" b="1" spc="-65" dirty="0">
                <a:solidFill>
                  <a:srgbClr val="FFFFFF"/>
                </a:solidFill>
                <a:latin typeface="Arial" pitchFamily="34" charset="0"/>
                <a:cs typeface="Arial" pitchFamily="34" charset="0"/>
              </a:rPr>
              <a:t>2</a:t>
            </a:r>
            <a:r>
              <a:rPr sz="1200" b="1" spc="-60" dirty="0">
                <a:solidFill>
                  <a:srgbClr val="FFFFFF"/>
                </a:solidFill>
                <a:latin typeface="Arial" pitchFamily="34" charset="0"/>
                <a:cs typeface="Arial" pitchFamily="34" charset="0"/>
              </a:rPr>
              <a:t> </a:t>
            </a:r>
            <a:r>
              <a:rPr sz="1200" b="1" dirty="0">
                <a:solidFill>
                  <a:srgbClr val="FFFFFF"/>
                </a:solidFill>
                <a:latin typeface="Arial" pitchFamily="34" charset="0"/>
                <a:cs typeface="Arial" pitchFamily="34" charset="0"/>
              </a:rPr>
              <a:t>9</a:t>
            </a:r>
            <a:r>
              <a:rPr sz="1200" b="1" spc="-120" dirty="0">
                <a:solidFill>
                  <a:srgbClr val="FFFFFF"/>
                </a:solidFill>
                <a:latin typeface="Arial" pitchFamily="34" charset="0"/>
                <a:cs typeface="Arial" pitchFamily="34" charset="0"/>
              </a:rPr>
              <a:t> </a:t>
            </a:r>
            <a:r>
              <a:rPr lang="pt-BR" sz="1200" b="1" spc="65" dirty="0">
                <a:solidFill>
                  <a:srgbClr val="FFFFFF"/>
                </a:solidFill>
                <a:latin typeface="Arial" pitchFamily="34" charset="0"/>
                <a:cs typeface="Arial" pitchFamily="34" charset="0"/>
              </a:rPr>
              <a:t>9350.7979</a:t>
            </a:r>
            <a:endParaRPr sz="1200" b="1" dirty="0">
              <a:latin typeface="Arial" pitchFamily="34" charset="0"/>
              <a:cs typeface="Arial" pitchFamily="34" charset="0"/>
            </a:endParaRPr>
          </a:p>
        </p:txBody>
      </p:sp>
      <p:sp>
        <p:nvSpPr>
          <p:cNvPr id="7" name="object 7"/>
          <p:cNvSpPr txBox="1"/>
          <p:nvPr/>
        </p:nvSpPr>
        <p:spPr>
          <a:xfrm>
            <a:off x="885545" y="694182"/>
            <a:ext cx="2430780" cy="559435"/>
          </a:xfrm>
          <a:prstGeom prst="rect">
            <a:avLst/>
          </a:prstGeom>
        </p:spPr>
        <p:txBody>
          <a:bodyPr vert="horz" wrap="square" lIns="0" tIns="13335" rIns="0" bIns="0" rtlCol="0">
            <a:spAutoFit/>
          </a:bodyPr>
          <a:lstStyle/>
          <a:p>
            <a:pPr marL="12700">
              <a:lnSpc>
                <a:spcPct val="100000"/>
              </a:lnSpc>
              <a:spcBef>
                <a:spcPts val="105"/>
              </a:spcBef>
            </a:pPr>
            <a:r>
              <a:rPr sz="3500" b="1" spc="-40" dirty="0">
                <a:solidFill>
                  <a:srgbClr val="546EB1"/>
                </a:solidFill>
                <a:latin typeface="Arial"/>
                <a:cs typeface="Arial"/>
              </a:rPr>
              <a:t>OBRIGADO</a:t>
            </a:r>
            <a:endParaRPr sz="35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2181</TotalTime>
  <Words>113</Words>
  <Application>Microsoft Office PowerPoint</Application>
  <PresentationFormat>Apresentação na tela (16:9)</PresentationFormat>
  <Paragraphs>15</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Lucida Sans Unicode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Mundo Planalto</dc:creator>
  <cp:lastModifiedBy>Raiany Souza</cp:lastModifiedBy>
  <cp:revision>34</cp:revision>
  <dcterms:created xsi:type="dcterms:W3CDTF">2022-10-13T11:48:51Z</dcterms:created>
  <dcterms:modified xsi:type="dcterms:W3CDTF">2022-11-26T01:53:25Z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2022-02-16T00:00:00Z</vt:filetime>
  </property>
  <property fmtid="{D5CDD505-2E9C-101B-9397-08002B2CF9AE}" pid="3" name="Creator">
    <vt:lpwstr>Microsoft® PowerPoint® 2016</vt:lpwstr>
  </property>
  <property fmtid="{D5CDD505-2E9C-101B-9397-08002B2CF9AE}" pid="4" name="LastSaved">
    <vt:filetime>2022-10-13T00:00:00Z</vt:filetime>
  </property>
</Properties>
</file>