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280E-C972-D93F-CF12-1E13BA535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7BF19-65DF-D7E6-F426-7273C1C28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D6B8-FAD5-7D88-F567-7C216547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F8D4-95EE-4B07-BEAF-B66CA6547E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CE02A-2B38-FF4D-3448-582E3898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F70D-808D-33C0-2D69-2ABE2CEE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9FC2-7B67-4D3F-B1A0-2979A30A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7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F85E-F007-353D-B045-97A4DA4E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15361-3F4C-1162-1822-FBCF7FC2D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85CB5-3407-F6DA-6DFB-E744DD86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F8D4-95EE-4B07-BEAF-B66CA6547E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DDE5-E9AC-FD50-3668-D3A9C9DA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082F8-6B21-6EB4-61BD-3AB9BA6C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9FC2-7B67-4D3F-B1A0-2979A30A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0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98AC1-2DB8-5E3F-5223-95F4A6BE2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5E04A-A6E1-6756-F759-ED4B61BD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5A722-C5F9-FED8-F683-7DA642C3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F8D4-95EE-4B07-BEAF-B66CA6547E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B0A40-EC7A-F384-AA4E-60ACE05A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EBC8E-4156-8D6E-DEA6-F8B82D37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9FC2-7B67-4D3F-B1A0-2979A30A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6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1B66-0F95-F536-74A4-0FB8B610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3D587-7CEF-4933-59F9-B009BF92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FB05C-AE4D-9DE1-6D6D-68BDE1D8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F8D4-95EE-4B07-BEAF-B66CA6547E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BAF5C-3AEE-FAE2-0C25-3909470D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C1F5-3403-AB28-4944-340BF84A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9FC2-7B67-4D3F-B1A0-2979A30A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1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A0FD-26D7-7C3B-BD75-B0C81CFF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C2139-F0BF-E8D0-205E-304B2FE6D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13E4C-42C8-BD1C-7DA6-DD7D8790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F8D4-95EE-4B07-BEAF-B66CA6547E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5790-2918-A904-8260-FA40762C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DEC55-1F2E-2D3D-F70E-736AFEDE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9FC2-7B67-4D3F-B1A0-2979A30A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6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78B6-17C0-E9EB-230E-2933D188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0D570-2A97-50EC-492D-AC565381D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FFF90-2BE8-4FD7-9A58-5F752D831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FA180-6B30-1CEB-613F-CD47E1D3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F8D4-95EE-4B07-BEAF-B66CA6547E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09653-5DF3-AE2B-9ABF-DEAB5099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A8A8D-1753-FECB-9B34-6F5448F1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9FC2-7B67-4D3F-B1A0-2979A30A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CAD3-973B-D06C-44B1-0A5758FE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2919E-3EC9-163F-27C5-4774B6B92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82F4C-0DF2-E31F-4830-959AB340E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318CF-94D8-950B-225C-B1005A1B4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D5B5E-8C2D-8D70-5078-AAE31E39B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9F5F3-3F07-C589-7AE2-20653956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F8D4-95EE-4B07-BEAF-B66CA6547E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1493E-8BB9-506A-5599-F8A555CC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A4B7A-5159-5F86-338D-C7E16CD3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9FC2-7B67-4D3F-B1A0-2979A30A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5D7F-61A6-D83A-29E5-2039F5E3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98C08-B92B-74EB-6DBA-C2E1EE6B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F8D4-95EE-4B07-BEAF-B66CA6547E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11AEF-0133-F589-1A58-4F94CB96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F8D0A-0FB1-5E40-986D-7C6D562B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9FC2-7B67-4D3F-B1A0-2979A30A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9DED2-A068-805D-3F82-65131B2B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F8D4-95EE-4B07-BEAF-B66CA6547E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F573F-C542-5C2B-C723-8D9717B2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BE0D0-13A5-DD67-497D-53D7D59B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9FC2-7B67-4D3F-B1A0-2979A30A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4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0570-F6AE-2BE0-586D-05D3DB7C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C45C-8322-5D43-4AF6-9BEB73846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DDCBF-D249-B384-C145-52FE2149C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97287-9BF4-86FD-197B-B0F0354E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F8D4-95EE-4B07-BEAF-B66CA6547E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B4626-A829-0A09-5988-47FDC45D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31F4D-DA46-E9FD-39E8-8A0C6DB1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9FC2-7B67-4D3F-B1A0-2979A30A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5B10-4151-C1CA-ECC1-6913C946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7A5CE-C8FA-B9B0-7B42-2F34EA0C7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31E7F-A72D-7A76-C7F2-5F3757967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983A-1F3A-09C7-1921-300E44C1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F8D4-95EE-4B07-BEAF-B66CA6547E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33FB3-3493-9DDF-B277-3B558269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02403-ACBF-C094-673A-D24E2D74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9FC2-7B67-4D3F-B1A0-2979A30A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4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34BB7-FB4A-0B92-5AC8-A2888E0B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748F2-B98E-DCB6-5155-E2D50DE2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23DA9-4240-88CB-69B8-769B0049B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F8D4-95EE-4B07-BEAF-B66CA6547E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E9C8B-D4F0-126D-F304-F58626A83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CCE54-6D32-4647-153E-1D22EF734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09FC2-7B67-4D3F-B1A0-2979A30A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2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5599-C92F-9FE9-031C-683AAD8C2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WV BEAR Team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66300-73D6-B08D-6401-9BDA84439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11/29/2023</a:t>
            </a:r>
          </a:p>
        </p:txBody>
      </p:sp>
    </p:spTree>
    <p:extLst>
      <p:ext uri="{BB962C8B-B14F-4D97-AF65-F5344CB8AC3E}">
        <p14:creationId xmlns:p14="http://schemas.microsoft.com/office/powerpoint/2010/main" val="390751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F1D7-EA18-2709-BC89-13FFE9CC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189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7B07-CD01-F440-CE65-99A85A63B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90" y="1236306"/>
            <a:ext cx="11467322" cy="5276461"/>
          </a:xfrm>
        </p:spPr>
        <p:txBody>
          <a:bodyPr>
            <a:normAutofit/>
          </a:bodyPr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Actions</a:t>
            </a:r>
          </a:p>
          <a:p>
            <a:r>
              <a:rPr lang="en-US" dirty="0"/>
              <a:t>Concerns</a:t>
            </a:r>
          </a:p>
          <a:p>
            <a:r>
              <a:rPr lang="en-US" dirty="0"/>
              <a:t>What aren’t we talking about that we should be?</a:t>
            </a:r>
          </a:p>
        </p:txBody>
      </p:sp>
    </p:spTree>
    <p:extLst>
      <p:ext uri="{BB962C8B-B14F-4D97-AF65-F5344CB8AC3E}">
        <p14:creationId xmlns:p14="http://schemas.microsoft.com/office/powerpoint/2010/main" val="146248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416C-20E2-F39A-4B16-15EDCB53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136525"/>
            <a:ext cx="10515600" cy="1325563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DF20-9AAB-398B-75C2-5D728648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WVU ISME 493 Advanced Systems Engineering Class</a:t>
            </a:r>
          </a:p>
          <a:p>
            <a:pPr lvl="1"/>
            <a:r>
              <a:rPr lang="en-US" dirty="0"/>
              <a:t>Mon &amp; Wed 5:00 - 6:15</a:t>
            </a:r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GitHub (used as Content Management System) – not really being used</a:t>
            </a:r>
          </a:p>
          <a:p>
            <a:pPr lvl="2"/>
            <a:r>
              <a:rPr lang="en-US" dirty="0"/>
              <a:t>Look into WVU Goole Drive (?) as I will be transitioning my contact info over to WVU</a:t>
            </a:r>
          </a:p>
          <a:p>
            <a:pPr lvl="1"/>
            <a:r>
              <a:rPr lang="en-US" dirty="0"/>
              <a:t>Slack (used for Team Chatting) – being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2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674E-5286-447F-A2B6-B8E6A798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D5ADA-62A0-3CB7-0DEF-9F03D9667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7" y="1105677"/>
            <a:ext cx="11924688" cy="530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2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1BDD-1494-9590-79F8-84248E39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76779-9A66-1431-BC4A-25D3D77A8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Site</a:t>
            </a:r>
          </a:p>
          <a:p>
            <a:r>
              <a:rPr lang="en-US" dirty="0"/>
              <a:t>Easier way to test entire system ???</a:t>
            </a:r>
          </a:p>
        </p:txBody>
      </p:sp>
    </p:spTree>
    <p:extLst>
      <p:ext uri="{BB962C8B-B14F-4D97-AF65-F5344CB8AC3E}">
        <p14:creationId xmlns:p14="http://schemas.microsoft.com/office/powerpoint/2010/main" val="134131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3669-3E62-5497-C979-EE633168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59" y="206505"/>
            <a:ext cx="10515600" cy="1325563"/>
          </a:xfrm>
        </p:spPr>
        <p:txBody>
          <a:bodyPr/>
          <a:lstStyle/>
          <a:p>
            <a:r>
              <a:rPr lang="en-US" dirty="0"/>
              <a:t>What aren’t we talking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F25C-CF97-42E9-DECE-4304E6EE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of Deviance </a:t>
            </a:r>
          </a:p>
          <a:p>
            <a:pPr lvl="1"/>
            <a:r>
              <a:rPr lang="en-US" dirty="0"/>
              <a:t>An unsafe practice comes to be accepted over time as being normal if it does not immediately cause a disaster</a:t>
            </a:r>
          </a:p>
          <a:p>
            <a:pPr lvl="2"/>
            <a:r>
              <a:rPr lang="en-US" dirty="0"/>
              <a:t>Launch procedure</a:t>
            </a:r>
          </a:p>
          <a:p>
            <a:pPr lvl="2"/>
            <a:r>
              <a:rPr lang="en-US" dirty="0"/>
              <a:t>Subsystem Leads</a:t>
            </a:r>
          </a:p>
          <a:p>
            <a:r>
              <a:rPr lang="en-US" dirty="0"/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195923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WV BEAR Team Meeting</vt:lpstr>
      <vt:lpstr>Agenda</vt:lpstr>
      <vt:lpstr>Announcements</vt:lpstr>
      <vt:lpstr>Actions</vt:lpstr>
      <vt:lpstr>Concerns</vt:lpstr>
      <vt:lpstr>What aren’t we talking about?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WV BEAR Team Meeting</dc:title>
  <dc:creator>Marcus Fisher</dc:creator>
  <cp:lastModifiedBy>Marcus Fisher</cp:lastModifiedBy>
  <cp:revision>1</cp:revision>
  <dcterms:created xsi:type="dcterms:W3CDTF">2023-11-20T16:57:41Z</dcterms:created>
  <dcterms:modified xsi:type="dcterms:W3CDTF">2023-11-20T17:05:22Z</dcterms:modified>
</cp:coreProperties>
</file>