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394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282D9-0637-0C9D-8252-D36C593AAE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F1CCE3-2F85-A476-531F-BC6195C818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F40D3-2C31-E707-EB77-E2BB81505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25BD-4139-4683-91A3-9F914BCD462F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89BB7-A18F-25A7-F006-B73AF980B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C01ED-DFC8-08F7-85DC-7CCB8FEAA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2DE22-5347-43F1-8985-62A96F2C3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67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C2B04-4864-4D63-835B-9B2B44618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4DE56E-B054-D00A-2942-485201FA4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58D4E-3A8B-7171-29E8-CAAF2CDD5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25BD-4139-4683-91A3-9F914BCD462F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3E80B-5146-73BF-0B2E-3CD23A070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E0C79-3BFE-5159-64D5-A80E760B3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2DE22-5347-43F1-8985-62A96F2C3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374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2231EF-1ED8-3284-58A4-8BF0B7BFB0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08C1B7-74B3-5930-4BED-A328FB7A2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D0D2C-E47A-A25C-B990-3A7A26055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25BD-4139-4683-91A3-9F914BCD462F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7D6D8-440E-E978-11C3-5651F717D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4F02E-9E55-2DDF-682C-D9A62D7E0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2DE22-5347-43F1-8985-62A96F2C3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45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F5860-C887-B323-7ECB-7ACBC93DC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42788-9377-3716-4953-A332AE025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B1033-F4FE-99A9-4194-6EC6696B2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25BD-4139-4683-91A3-9F914BCD462F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F94E3-3A5C-A78A-DB5F-F2E822F0A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D1C6A-CD03-7CEA-C17D-D305B9A8E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2DE22-5347-43F1-8985-62A96F2C3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174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2673F-EE08-D87D-E215-E85059508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E22D0-925B-5683-1A0D-98DAD9F2E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5AFF6-84FD-33AA-5A36-8A237723D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25BD-4139-4683-91A3-9F914BCD462F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C4DC7-05C7-BBB0-9C5F-EBC44E8A4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564F7-3D1C-2F9D-F5ED-A3798F3B9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2DE22-5347-43F1-8985-62A96F2C3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325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94A9-8D82-DB05-B6C5-8B0ADF5ED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9C28B-5B4A-68C0-8BEF-DB5C254870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BCE144-585E-63A4-2C6F-6F628DF6F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AED2FC-9A8C-3CAE-07E4-43976CD44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25BD-4139-4683-91A3-9F914BCD462F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FBE48-CA21-6D8D-2C75-737C8C1AF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AD2B9-33BE-91F0-9EFD-7BA69E22D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2DE22-5347-43F1-8985-62A96F2C3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11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F7C1F-9724-351E-AFFF-3EEB239E5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DF642-D857-DDAD-510B-580AF99EB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F5EDF1-7534-C438-C405-3483D4CB3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FC97BC-D5F7-E135-0A2F-E7A4DF34BA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AEDD3E-D780-B729-C226-87AC98487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F8FFF8-9505-C3DF-8C5D-BE8969B33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25BD-4139-4683-91A3-9F914BCD462F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0F9BA8-74B6-0D75-D4B5-6D97EF3AA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34B667-C916-A83F-E843-039885941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2DE22-5347-43F1-8985-62A96F2C3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36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0A67E-CCDB-C4B2-D435-DFBE7BC23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7F8547-7C2C-26D9-BC94-A1F292374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25BD-4139-4683-91A3-9F914BCD462F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0ECD56-0097-FA25-345E-1B616C8ED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8AEA8-AEC9-FF1F-7C99-79517F31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2DE22-5347-43F1-8985-62A96F2C3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18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18E431-A425-976C-84A2-B8FF8783D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25BD-4139-4683-91A3-9F914BCD462F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567544-0911-1C5B-F572-8557ADFB6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B3E9F7-4EAB-4B2C-5E61-57CBB3CB5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2DE22-5347-43F1-8985-62A96F2C3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915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D6D05-643A-0F27-F475-C4D227ABE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20D8C-899A-E68B-2458-48DAA461D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BE6C5E-E699-FF10-1CC0-33FBE40E5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87FAA4-06C2-8813-DDF4-3F0C597B0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25BD-4139-4683-91A3-9F914BCD462F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8E3F0-3652-2AC6-2969-32CBDDAF7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37365F-6030-6D09-A46C-781C41A96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2DE22-5347-43F1-8985-62A96F2C3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54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70D0E-40AA-A671-BC2D-86EF2E54E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22B38F-E831-EB7D-4B91-EEFE4D98EF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C47EDC-1654-6571-10C1-BF1787DD1E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8BAD0-8626-2D97-7277-086087F2F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25BD-4139-4683-91A3-9F914BCD462F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CC8C5-BED7-FFA3-776A-B81467310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613BAA-6A1B-71A1-C534-BAF2EB591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2DE22-5347-43F1-8985-62A96F2C3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35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620831-C7F1-2B46-1976-C74DB4BFE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DE40D-E37D-D64A-9E6B-8D89D58A2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9EA76-046C-B160-9353-36D2570B59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B25BD-4139-4683-91A3-9F914BCD462F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A7322-8C81-3FB6-19E6-0757510851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9F7D9-7CFB-F5D6-92CA-AE86EFF99C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2DE22-5347-43F1-8985-62A96F2C3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80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EE5328-F722-28EC-625D-11DA873DE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6347"/>
            <a:ext cx="12192000" cy="476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883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 Fisher</dc:creator>
  <cp:lastModifiedBy>Marcus Fisher</cp:lastModifiedBy>
  <cp:revision>1</cp:revision>
  <dcterms:created xsi:type="dcterms:W3CDTF">2023-01-11T20:16:25Z</dcterms:created>
  <dcterms:modified xsi:type="dcterms:W3CDTF">2023-01-11T20:17:15Z</dcterms:modified>
</cp:coreProperties>
</file>