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1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D62D1-45E3-45DB-BEA5-F3779023D2E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0BA69-80DF-489E-9497-BBB0C62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63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6461-5FCD-4EAF-85AF-39429B43BFE7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0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570E-7AB1-451E-93BC-97C9412B876D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7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F95C-3747-4E12-B6D5-392E3FB7C9F6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5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C348-0C56-446C-9486-4E8F4C693D43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C22E-5799-40DE-993C-EB466A66A17F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65CB-44B6-40C0-841E-83802166CB40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3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9DD5-FF43-41FF-BB8A-5FBF076B269D}" type="datetime1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0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3B3E-B232-48CD-9E7F-087726106B38}" type="datetime1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2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9239-EA11-49A1-AFD7-0429E10C8269}" type="datetime1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3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F28B-A5D0-4E6A-97CE-3A71F3B35DF0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4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D913-5995-4A85-A692-44F8C621CC58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6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4ED7B-C076-44EB-AA65-C484B6F9D239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B3C83-9F03-40A0-A0B3-0068C9334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2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WV NEBP </a:t>
            </a:r>
            <a:br>
              <a:rPr lang="en-US" dirty="0" smtClean="0"/>
            </a:br>
            <a:r>
              <a:rPr lang="en-US" dirty="0" smtClean="0"/>
              <a:t>Mission Concept and System Requirements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dirty="0" smtClean="0"/>
              <a:t>03/03/2023</a:t>
            </a:r>
          </a:p>
          <a:p>
            <a:endParaRPr lang="en-US" dirty="0"/>
          </a:p>
          <a:p>
            <a:r>
              <a:rPr lang="en-US" dirty="0" smtClean="0"/>
              <a:t>DRAFT</a:t>
            </a:r>
          </a:p>
          <a:p>
            <a:endParaRPr lang="en-US" dirty="0"/>
          </a:p>
          <a:p>
            <a:r>
              <a:rPr lang="en-US" dirty="0" smtClean="0"/>
              <a:t>Marcus Fisher (mfisher@tcswv.org)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45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17611"/>
            <a:ext cx="3535837" cy="6718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Preflight Phase State - Behavior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726" y="0"/>
            <a:ext cx="4524466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7390" y="3120272"/>
            <a:ext cx="25452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are the system behaviors that are being realized during Preflight Phase State</a:t>
            </a:r>
          </a:p>
          <a:p>
            <a:endParaRPr lang="en-US" dirty="0"/>
          </a:p>
          <a:p>
            <a:r>
              <a:rPr lang="en-US" dirty="0" smtClean="0"/>
              <a:t>The state machine and the behaviors within each state help identify the needed system requirements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5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3535052" cy="2328421"/>
          </a:xfrm>
        </p:spPr>
        <p:txBody>
          <a:bodyPr>
            <a:normAutofit/>
          </a:bodyPr>
          <a:lstStyle/>
          <a:p>
            <a:r>
              <a:rPr lang="en-US" dirty="0" smtClean="0"/>
              <a:t>Launch Phase State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247" y="-1411"/>
            <a:ext cx="6061435" cy="682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46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2486"/>
            <a:ext cx="2601798" cy="2281287"/>
          </a:xfrm>
        </p:spPr>
        <p:txBody>
          <a:bodyPr>
            <a:normAutofit/>
          </a:bodyPr>
          <a:lstStyle/>
          <a:p>
            <a:r>
              <a:rPr lang="en-US" dirty="0" smtClean="0"/>
              <a:t>Send &amp; Retrieve Data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213" y="32994"/>
            <a:ext cx="9514788" cy="683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87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58" y="1825625"/>
            <a:ext cx="11052142" cy="4351338"/>
          </a:xfrm>
        </p:spPr>
        <p:txBody>
          <a:bodyPr/>
          <a:lstStyle/>
          <a:p>
            <a:r>
              <a:rPr lang="en-US" dirty="0" smtClean="0"/>
              <a:t>Remaining states and their associated behaviors need </a:t>
            </a:r>
            <a:r>
              <a:rPr lang="en-US" dirty="0" smtClean="0"/>
              <a:t>developed</a:t>
            </a:r>
          </a:p>
          <a:p>
            <a:r>
              <a:rPr lang="en-US" dirty="0" smtClean="0"/>
              <a:t>Several questions in the model need worked (e.g., what does LOC do?)</a:t>
            </a:r>
            <a:endParaRPr lang="en-US" dirty="0" smtClean="0"/>
          </a:p>
          <a:p>
            <a:r>
              <a:rPr lang="en-US" dirty="0" smtClean="0"/>
              <a:t>FMEA needs developed (or Fault Tree) to understand highest areas of risk</a:t>
            </a:r>
          </a:p>
          <a:p>
            <a:r>
              <a:rPr lang="en-US" dirty="0" smtClean="0"/>
              <a:t>Acceptance Tests need developed</a:t>
            </a:r>
          </a:p>
          <a:p>
            <a:r>
              <a:rPr lang="en-US" dirty="0" smtClean="0"/>
              <a:t>We will conduct a review </a:t>
            </a:r>
            <a:r>
              <a:rPr lang="en-US" dirty="0" smtClean="0"/>
              <a:t>over coming weeks</a:t>
            </a:r>
            <a:endParaRPr lang="en-US" dirty="0" smtClean="0"/>
          </a:p>
          <a:p>
            <a:r>
              <a:rPr lang="en-US" dirty="0" smtClean="0"/>
              <a:t>After review … </a:t>
            </a:r>
            <a:r>
              <a:rPr lang="en-US" dirty="0" smtClean="0"/>
              <a:t>each subsystem team (e.g. Ground System) can then start developing their own engineering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26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9" y="2145238"/>
            <a:ext cx="12082164" cy="26297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67027" y="94268"/>
            <a:ext cx="4524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Glossary and Acronyms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23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156"/>
            <a:ext cx="10515600" cy="5269582"/>
          </a:xfrm>
        </p:spPr>
        <p:txBody>
          <a:bodyPr>
            <a:normAutofit/>
          </a:bodyPr>
          <a:lstStyle/>
          <a:p>
            <a:r>
              <a:rPr lang="en-US" dirty="0" smtClean="0"/>
              <a:t>Development Approach</a:t>
            </a:r>
          </a:p>
          <a:p>
            <a:r>
              <a:rPr lang="en-US" dirty="0" smtClean="0"/>
              <a:t>Problem Statement and Mission Goals</a:t>
            </a:r>
          </a:p>
          <a:p>
            <a:r>
              <a:rPr lang="en-US" dirty="0" smtClean="0"/>
              <a:t>Domain Model (Block Definition Diagram (BDD))</a:t>
            </a:r>
          </a:p>
          <a:p>
            <a:r>
              <a:rPr lang="en-US" dirty="0" smtClean="0"/>
              <a:t>Logical Architecture (Internal Block Diagram (IBD))</a:t>
            </a:r>
          </a:p>
          <a:p>
            <a:r>
              <a:rPr lang="en-US" dirty="0" smtClean="0"/>
              <a:t>System-Level Use Cases</a:t>
            </a:r>
          </a:p>
          <a:p>
            <a:r>
              <a:rPr lang="en-US" dirty="0" smtClean="0"/>
              <a:t>System Requirements</a:t>
            </a:r>
          </a:p>
          <a:p>
            <a:r>
              <a:rPr lang="en-US" dirty="0" smtClean="0"/>
              <a:t>System State Machine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System Behaviors within Each State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Failure Modes and Effects Analysis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Acceptance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3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5544" y="233149"/>
            <a:ext cx="6090501" cy="832079"/>
          </a:xfrm>
        </p:spPr>
        <p:txBody>
          <a:bodyPr/>
          <a:lstStyle/>
          <a:p>
            <a:r>
              <a:rPr lang="en-US" dirty="0" smtClean="0"/>
              <a:t>Development Approach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25" y="65988"/>
            <a:ext cx="3380001" cy="68698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29839" y="1706252"/>
            <a:ext cx="48170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logical flow of activities with engineering artifacts as the output</a:t>
            </a:r>
          </a:p>
          <a:p>
            <a:endParaRPr lang="en-US" dirty="0"/>
          </a:p>
          <a:p>
            <a:r>
              <a:rPr lang="en-US" dirty="0" smtClean="0"/>
              <a:t>Really not implemented in linear manner</a:t>
            </a:r>
          </a:p>
          <a:p>
            <a:endParaRPr lang="en-US" dirty="0"/>
          </a:p>
          <a:p>
            <a:r>
              <a:rPr lang="en-US" dirty="0" smtClean="0"/>
              <a:t>System Requirements, State Machine, and Behaviors within each state are continuously being updated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35544" y="5015060"/>
            <a:ext cx="2404621" cy="7824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Current Status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3167406" y="5406273"/>
            <a:ext cx="1168138" cy="1743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0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"/>
            <a:ext cx="3940404" cy="3667027"/>
          </a:xfrm>
        </p:spPr>
        <p:txBody>
          <a:bodyPr>
            <a:normAutofit/>
          </a:bodyPr>
          <a:lstStyle/>
          <a:p>
            <a:r>
              <a:rPr lang="en-US" dirty="0" smtClean="0"/>
              <a:t>Problem Statement &amp; Goals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659" y="6806"/>
            <a:ext cx="7952587" cy="685119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9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0933"/>
          </a:xfrm>
        </p:spPr>
        <p:txBody>
          <a:bodyPr/>
          <a:lstStyle/>
          <a:p>
            <a:r>
              <a:rPr lang="en-US" dirty="0" smtClean="0"/>
              <a:t>Domain Model (BDD)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192" y="0"/>
            <a:ext cx="6473877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6437" y="2300140"/>
            <a:ext cx="27526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Depicts what subsystems make up our system</a:t>
            </a:r>
          </a:p>
          <a:p>
            <a:endParaRPr lang="en-US" dirty="0"/>
          </a:p>
          <a:p>
            <a:r>
              <a:rPr lang="en-US" dirty="0" smtClean="0"/>
              <a:t>Purple blocks are systems outside the scope of our development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4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2988297" cy="4110087"/>
          </a:xfrm>
        </p:spPr>
        <p:txBody>
          <a:bodyPr>
            <a:normAutofit/>
          </a:bodyPr>
          <a:lstStyle/>
          <a:p>
            <a:r>
              <a:rPr lang="en-US" dirty="0" smtClean="0"/>
              <a:t>Logical Architecture (IBD) and Required Interfaces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895" y="0"/>
            <a:ext cx="9345105" cy="68691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256" y="4194928"/>
            <a:ext cx="2516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Depicts HOW our subsystems are connected together.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Each port on a block indicates an interface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82" y="101175"/>
            <a:ext cx="10515600" cy="860360"/>
          </a:xfrm>
        </p:spPr>
        <p:txBody>
          <a:bodyPr/>
          <a:lstStyle/>
          <a:p>
            <a:r>
              <a:rPr lang="en-US" dirty="0" smtClean="0"/>
              <a:t>System-Level Use Cases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2" y="961535"/>
            <a:ext cx="11963400" cy="58298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41823" y="197963"/>
            <a:ext cx="4930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depict how the system will be used and help drive the identification of requirements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6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073897" cy="2696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System Requirements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226" y="0"/>
            <a:ext cx="10295573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0256" y="2318994"/>
            <a:ext cx="1197204" cy="166854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Needs Updated AFTER state machine completed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62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733072" cy="3261674"/>
          </a:xfrm>
        </p:spPr>
        <p:txBody>
          <a:bodyPr>
            <a:normAutofit/>
          </a:bodyPr>
          <a:lstStyle/>
          <a:p>
            <a:r>
              <a:rPr lang="en-US" dirty="0" smtClean="0"/>
              <a:t>Mission State Machine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3377" y="3327662"/>
            <a:ext cx="23001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Depicts how the mission will operate and the various states and logic that controls state transitions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C83-9F03-40A0-A0B3-0068C933405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073" y="0"/>
            <a:ext cx="9458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5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315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WV NEBP  Mission Concept and System Requirements</vt:lpstr>
      <vt:lpstr>Contents</vt:lpstr>
      <vt:lpstr>Development Approach</vt:lpstr>
      <vt:lpstr>Problem Statement &amp; Goals </vt:lpstr>
      <vt:lpstr>Domain Model (BDD)</vt:lpstr>
      <vt:lpstr>Logical Architecture (IBD) and Required Interfaces</vt:lpstr>
      <vt:lpstr>System-Level Use Cases</vt:lpstr>
      <vt:lpstr>System Requirements</vt:lpstr>
      <vt:lpstr>Mission State Machine</vt:lpstr>
      <vt:lpstr>Preflight Phase State - Behavior</vt:lpstr>
      <vt:lpstr>Launch Phase State</vt:lpstr>
      <vt:lpstr>Send &amp; Retrieve Data </vt:lpstr>
      <vt:lpstr>What Next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WV NEBP  Mission Concept and System Requirements</dc:title>
  <dc:creator>heouser</dc:creator>
  <cp:lastModifiedBy>heouser</cp:lastModifiedBy>
  <cp:revision>15</cp:revision>
  <dcterms:created xsi:type="dcterms:W3CDTF">2023-03-08T23:28:24Z</dcterms:created>
  <dcterms:modified xsi:type="dcterms:W3CDTF">2023-03-09T15:42:16Z</dcterms:modified>
</cp:coreProperties>
</file>