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6" r:id="rId2"/>
    <p:sldId id="273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-1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Algoritmos </a:t>
            </a:r>
            <a:r>
              <a:rPr lang="pt-BR" dirty="0" smtClean="0"/>
              <a:t>e Lógica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9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Ler as notas de 50 alunos, calcular a média da turma e determinar quantos alunos estão acima da média e quantos estão abaixo da média.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29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Coleção de variáveis do mesmo tipo referenciadas por um mesmo nome;</a:t>
            </a:r>
          </a:p>
          <a:p>
            <a:r>
              <a:rPr lang="pt-BR" dirty="0" smtClean="0"/>
              <a:t>Como todas as posições são do mesmo tipo Vetores são chamados, também, de estruturas de </a:t>
            </a:r>
            <a:r>
              <a:rPr lang="pt-BR" smtClean="0"/>
              <a:t>dados Homogêneas;</a:t>
            </a:r>
            <a:endParaRPr lang="pt-BR" dirty="0" smtClean="0"/>
          </a:p>
          <a:p>
            <a:r>
              <a:rPr lang="pt-BR" dirty="0" smtClean="0"/>
              <a:t>Os elementos de um vetor são acessados por meio de um índice;</a:t>
            </a:r>
          </a:p>
          <a:p>
            <a:r>
              <a:rPr lang="pt-BR" dirty="0" smtClean="0"/>
              <a:t>Na linguagem C, os vetores são armazenados em posições sequenciais de memória;</a:t>
            </a:r>
          </a:p>
          <a:p>
            <a:r>
              <a:rPr lang="pt-BR" dirty="0" smtClean="0"/>
              <a:t>Os índices dos vetores sempre começam em zero;</a:t>
            </a:r>
          </a:p>
          <a:p>
            <a:r>
              <a:rPr lang="pt-BR" dirty="0" smtClean="0"/>
              <a:t>Um vetor de caracteres é chamado de </a:t>
            </a:r>
            <a:r>
              <a:rPr lang="pt-BR" i="1" dirty="0" err="1" smtClean="0"/>
              <a:t>string</a:t>
            </a:r>
            <a:r>
              <a:rPr lang="pt-BR" dirty="0" smtClean="0"/>
              <a:t> é o tipo de vetor mais comum;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4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tipo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nome_vetor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[tamanho];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um vetor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5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acesso aos elementos ou posições de um vetor se dá por meio de índices;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Vetor[0]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Primeira posição do vetor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Vetor[9]  Décima posição de um vetor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 posições de um vetor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82078"/>
              </p:ext>
            </p:extLst>
          </p:nvPr>
        </p:nvGraphicFramePr>
        <p:xfrm>
          <a:off x="1941848" y="4454539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8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Ler 10 valores </a:t>
            </a:r>
            <a:r>
              <a:rPr lang="pt-BR" dirty="0" err="1" smtClean="0"/>
              <a:t>float</a:t>
            </a:r>
            <a:r>
              <a:rPr lang="pt-BR" dirty="0" smtClean="0"/>
              <a:t> e guardar em um vetor;</a:t>
            </a:r>
          </a:p>
          <a:p>
            <a:r>
              <a:rPr lang="pt-BR" dirty="0" smtClean="0"/>
              <a:t>Escrever na tela um vetor de 20 posições do tipo </a:t>
            </a:r>
            <a:r>
              <a:rPr lang="pt-BR" dirty="0" err="1" smtClean="0"/>
              <a:t>int</a:t>
            </a:r>
            <a:r>
              <a:rPr lang="pt-BR" dirty="0" smtClean="0"/>
              <a:t>;</a:t>
            </a:r>
          </a:p>
          <a:p>
            <a:r>
              <a:rPr lang="pt-BR" dirty="0" smtClean="0"/>
              <a:t>Ler uma palavra de até 30 caracteres;</a:t>
            </a:r>
          </a:p>
          <a:p>
            <a:r>
              <a:rPr lang="pt-BR" dirty="0" smtClean="0"/>
              <a:t>Somar dois vetores de inteiros;</a:t>
            </a:r>
          </a:p>
          <a:p>
            <a:r>
              <a:rPr lang="pt-BR" dirty="0" smtClean="0"/>
              <a:t>Fazer o produto escalar de 2 vetores do tipo </a:t>
            </a:r>
            <a:r>
              <a:rPr lang="pt-BR" dirty="0" err="1" smtClean="0"/>
              <a:t>float</a:t>
            </a:r>
            <a:r>
              <a:rPr lang="pt-BR" dirty="0" smtClean="0"/>
              <a:t>;</a:t>
            </a:r>
          </a:p>
          <a:p>
            <a:r>
              <a:rPr lang="pt-BR" dirty="0" smtClean="0"/>
              <a:t>Receber 10 valores e normalizá-los (o maior valor passa a ser 1);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7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Declare um vetor de 10 posições e o preencha com os 10 primeiros números impares e o </a:t>
            </a:r>
            <a:r>
              <a:rPr lang="pt-BR" dirty="0" smtClean="0"/>
              <a:t>escreva;</a:t>
            </a:r>
          </a:p>
          <a:p>
            <a:r>
              <a:rPr lang="pt-BR" dirty="0"/>
              <a:t>Leia um vetor de 40 posições. Contar e escrever quantos valores pares ele possui</a:t>
            </a:r>
            <a:r>
              <a:rPr lang="pt-BR" dirty="0" smtClean="0"/>
              <a:t>.</a:t>
            </a:r>
          </a:p>
          <a:p>
            <a:pPr lvl="0"/>
            <a:r>
              <a:rPr lang="pt-BR" dirty="0"/>
              <a:t>Leia um vetor de 20 posições e em seguida um valor X qualquer. Seu programa devera fazer uma busca do valor de X no vetor lido e informar a posição em que foi encontrado ou se não foi encontrado.</a:t>
            </a:r>
          </a:p>
          <a:p>
            <a:r>
              <a:rPr lang="pt-BR" dirty="0" smtClean="0"/>
              <a:t>Crie um vetor de 10 posições e preencha com os 10 primeiros números pares;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0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Faça um programa que lê 50 valores inteiros entre 0 e 9 e conte quantas vezes cada número foi digitado;</a:t>
            </a:r>
          </a:p>
          <a:p>
            <a:r>
              <a:rPr lang="pt-BR" smtClean="0"/>
              <a:t>Entrega 09/10/2016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7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1929</TotalTime>
  <Words>358</Words>
  <Application>Microsoft Office PowerPoint</Application>
  <PresentationFormat>Personalizar</PresentationFormat>
  <Paragraphs>43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Custom Theme</vt:lpstr>
      <vt:lpstr>Algoritmos e Lógica de Programação</vt:lpstr>
      <vt:lpstr>Exercício</vt:lpstr>
      <vt:lpstr>Vetores</vt:lpstr>
      <vt:lpstr>Declaração de um vetor</vt:lpstr>
      <vt:lpstr>Acesso a posições de um vetor</vt:lpstr>
      <vt:lpstr>Exemplo</vt:lpstr>
      <vt:lpstr>Exercícios</vt:lpstr>
      <vt:lpstr>Trabalho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48</cp:revision>
  <dcterms:created xsi:type="dcterms:W3CDTF">2016-02-18T16:34:31Z</dcterms:created>
  <dcterms:modified xsi:type="dcterms:W3CDTF">2017-09-26T01:17:36Z</dcterms:modified>
</cp:coreProperties>
</file>