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67" r:id="rId3"/>
    <p:sldId id="268" r:id="rId4"/>
    <p:sldId id="271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Funções são pedaços de código separados, utilizados para modularizar a implementação;</a:t>
            </a:r>
          </a:p>
          <a:p>
            <a:r>
              <a:rPr lang="pt-BR" dirty="0" smtClean="0"/>
              <a:t>Tornam mais fáceis a manutenção do código e seu entendimento;</a:t>
            </a:r>
          </a:p>
          <a:p>
            <a:r>
              <a:rPr lang="pt-BR" dirty="0" smtClean="0"/>
              <a:t>Evitam a reescrita excessiva de partes idênticas do programa;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5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Tipo_retorno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nome_Função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lista de parâmetros) 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Código da função;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geral das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execução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043966" y="1931831"/>
            <a:ext cx="0" cy="1287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067577" y="5252433"/>
            <a:ext cx="0" cy="1287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043966" y="3219718"/>
            <a:ext cx="1403797" cy="154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447763" y="3335628"/>
            <a:ext cx="1365161" cy="157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4067577" y="4906851"/>
            <a:ext cx="1380186" cy="34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99385" y="1716838"/>
            <a:ext cx="146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Fluxo de execução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6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Apenas a referência a função;</a:t>
            </a:r>
          </a:p>
          <a:p>
            <a:r>
              <a:rPr lang="pt-BR" dirty="0" smtClean="0"/>
              <a:t>Aparece antes da função principal;</a:t>
            </a:r>
          </a:p>
          <a:p>
            <a:r>
              <a:rPr lang="pt-BR" dirty="0" smtClean="0"/>
              <a:t>Contém o tipo de retorno, o nome da função e a lista de parâmetros seguidos de ponto-e-vírgula (;)</a:t>
            </a:r>
          </a:p>
          <a:p>
            <a:r>
              <a:rPr lang="pt-BR" dirty="0" smtClean="0"/>
              <a:t>Habitualmente, a implementação das funções vêm após o término da função principal</a:t>
            </a:r>
          </a:p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Tipo_retorno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nome_Função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lista de parâmetros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56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Toda função pode retornar para o fluxo de execução principal apenas um valor;</a:t>
            </a:r>
          </a:p>
          <a:p>
            <a:r>
              <a:rPr lang="pt-BR" dirty="0" smtClean="0"/>
              <a:t>Este valor que volta para o fluxo que fez a chamada à função deve ser declarado como um dos tipos básicos de dados (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É possível que uma função não retorne nenhum valor (funções </a:t>
            </a:r>
            <a:r>
              <a:rPr lang="pt-BR" dirty="0" err="1" smtClean="0"/>
              <a:t>void</a:t>
            </a:r>
            <a:r>
              <a:rPr lang="pt-BR" dirty="0" smtClean="0"/>
              <a:t>);</a:t>
            </a:r>
          </a:p>
          <a:p>
            <a:r>
              <a:rPr lang="pt-BR" dirty="0" smtClean="0"/>
              <a:t>A palavra reservada </a:t>
            </a:r>
            <a:r>
              <a:rPr lang="pt-BR" b="1" dirty="0" err="1" smtClean="0"/>
              <a:t>return</a:t>
            </a:r>
            <a:r>
              <a:rPr lang="pt-BR" dirty="0" smtClean="0"/>
              <a:t> é a responsável por fazer o programa retornar a execução ao </a:t>
            </a:r>
            <a:r>
              <a:rPr lang="pt-BR" smtClean="0"/>
              <a:t>fluxo principal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retorno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15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lista de parâmetros contém as informações necessárias para o correto funcionamento da função;</a:t>
            </a:r>
          </a:p>
          <a:p>
            <a:r>
              <a:rPr lang="pt-BR" dirty="0" smtClean="0"/>
              <a:t>São valores externos à função representados por identificadores </a:t>
            </a:r>
            <a:r>
              <a:rPr lang="pt-BR" dirty="0" err="1" smtClean="0"/>
              <a:t>tipados</a:t>
            </a:r>
            <a:r>
              <a:rPr lang="pt-BR" dirty="0" smtClean="0"/>
              <a:t> que serão utilizados para a execução desta;</a:t>
            </a:r>
          </a:p>
          <a:p>
            <a:r>
              <a:rPr lang="pt-BR" dirty="0" smtClean="0"/>
              <a:t>Na chamada da função os parâmetros, ou argumentos, devem ser passados como valores diretos ou como variáveis.</a:t>
            </a:r>
          </a:p>
          <a:p>
            <a:r>
              <a:rPr lang="pt-BR" dirty="0" smtClean="0"/>
              <a:t>Uma função, por exemplo, com 4 parâmetros, não pode receber número diferente de parâmetros e tampouco tipos diferentes daqueles declarados na função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38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Função que soma dois números;</a:t>
            </a:r>
          </a:p>
          <a:p>
            <a:r>
              <a:rPr lang="pt-BR" dirty="0" smtClean="0"/>
              <a:t>Função para calcular a média de 3 números;</a:t>
            </a:r>
          </a:p>
          <a:p>
            <a:r>
              <a:rPr lang="pt-BR" dirty="0" smtClean="0"/>
              <a:t>Função que  determina se um aluno foi aprovado através do calculo da média de 3 notas</a:t>
            </a:r>
          </a:p>
          <a:p>
            <a:r>
              <a:rPr lang="pt-BR" dirty="0" smtClean="0"/>
              <a:t>Função que exibe um menu de opções para uma calculadora simples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9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Implemente um programa em que faz conversões entre os sistemas métrico e imperial. Considere apenas as seguintes unidades do sistema imperial:</a:t>
            </a:r>
          </a:p>
          <a:p>
            <a:pPr lvl="1"/>
            <a:r>
              <a:rPr lang="pt-BR" dirty="0" smtClean="0"/>
              <a:t>Polegada, pé, jarda, milha, légua, onças líquidas, e milhas por hora;</a:t>
            </a:r>
          </a:p>
          <a:p>
            <a:r>
              <a:rPr lang="pt-BR" dirty="0" smtClean="0"/>
              <a:t>Faça a pesquisa para descobrir os valores de conversão.</a:t>
            </a:r>
          </a:p>
          <a:p>
            <a:r>
              <a:rPr lang="pt-BR" dirty="0" smtClean="0"/>
              <a:t>Implemente o programa utilizando funções;</a:t>
            </a:r>
          </a:p>
          <a:p>
            <a:r>
              <a:rPr lang="pt-BR" dirty="0" smtClean="0"/>
              <a:t>Entrega até o dia </a:t>
            </a:r>
            <a:r>
              <a:rPr lang="pt-BR" dirty="0" smtClean="0"/>
              <a:t>23</a:t>
            </a:r>
            <a:r>
              <a:rPr lang="pt-BR" dirty="0" smtClean="0"/>
              <a:t>/10/2017, </a:t>
            </a:r>
            <a:r>
              <a:rPr lang="pt-BR" dirty="0" smtClean="0"/>
              <a:t>por e-mail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8770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1829</TotalTime>
  <Words>395</Words>
  <Application>Microsoft Office PowerPoint</Application>
  <PresentationFormat>Personalizar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Custom Theme</vt:lpstr>
      <vt:lpstr>Algoritmos e Lógica de Programação</vt:lpstr>
      <vt:lpstr>Funções</vt:lpstr>
      <vt:lpstr>Forma geral das funções</vt:lpstr>
      <vt:lpstr>Fluxo de execução</vt:lpstr>
      <vt:lpstr>Protótipo de funções</vt:lpstr>
      <vt:lpstr>Tipo de retorno</vt:lpstr>
      <vt:lpstr>Lista de parâmetros</vt:lpstr>
      <vt:lpstr>Exemplos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42</cp:revision>
  <dcterms:created xsi:type="dcterms:W3CDTF">2016-02-18T16:34:31Z</dcterms:created>
  <dcterms:modified xsi:type="dcterms:W3CDTF">2017-10-02T21:31:10Z</dcterms:modified>
</cp:coreProperties>
</file>