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6" r:id="rId2"/>
    <p:sldId id="267" r:id="rId3"/>
    <p:sldId id="273" r:id="rId4"/>
    <p:sldId id="274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Algoritmos </a:t>
            </a:r>
            <a:r>
              <a:rPr lang="pt-BR" dirty="0" smtClean="0"/>
              <a:t>e Lógica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9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uso de funções com vetores é bastante simples;</a:t>
            </a:r>
          </a:p>
          <a:p>
            <a:r>
              <a:rPr lang="pt-BR" dirty="0" smtClean="0"/>
              <a:t>As funções podem receber vetores como parâmetro;</a:t>
            </a:r>
          </a:p>
          <a:p>
            <a:r>
              <a:rPr lang="pt-BR" dirty="0" smtClean="0"/>
              <a:t>As funções não podem retornar vetores inteiros, apenas um único elemento do vetor;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 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46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Tipo_retorno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Nome_Funcao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(tipo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nome_vetor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dirty="0" smtClean="0"/>
          </a:p>
          <a:p>
            <a:r>
              <a:rPr lang="pt-BR" dirty="0" smtClean="0"/>
              <a:t>Habitualmente se passa junto com o vetor o seu respectivo tamanho, mas não é regra;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de vetores como parâmetro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57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sim possível retornar vetores de uma função, contudo não se utiliza o comando </a:t>
            </a:r>
            <a:r>
              <a:rPr lang="pt-BR" b="1" dirty="0" err="1" smtClean="0"/>
              <a:t>return</a:t>
            </a:r>
            <a:r>
              <a:rPr lang="pt-BR" dirty="0" smtClean="0"/>
              <a:t>;</a:t>
            </a:r>
          </a:p>
          <a:p>
            <a:r>
              <a:rPr lang="pt-BR" dirty="0" smtClean="0"/>
              <a:t>Ao passarmos um vetor para a função estamos passando não os seus elementos diretamente, mas suas posições de memória,</a:t>
            </a:r>
          </a:p>
          <a:p>
            <a:r>
              <a:rPr lang="pt-BR" dirty="0" smtClean="0"/>
              <a:t>Sendo assim, qualquer modificação feita no vetor dentro de uma função será refletida no vetor original;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Retornando um vetor de uma função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66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Ler 10 valores </a:t>
            </a:r>
            <a:r>
              <a:rPr lang="pt-BR" dirty="0" err="1" smtClean="0"/>
              <a:t>float</a:t>
            </a:r>
            <a:r>
              <a:rPr lang="pt-BR" dirty="0" smtClean="0"/>
              <a:t> e guardar em um vetor;</a:t>
            </a:r>
          </a:p>
          <a:p>
            <a:r>
              <a:rPr lang="pt-BR" dirty="0" smtClean="0"/>
              <a:t>Escrever na tela um vetor de 20 posições do tipo </a:t>
            </a:r>
            <a:r>
              <a:rPr lang="pt-BR" dirty="0" err="1" smtClean="0"/>
              <a:t>int</a:t>
            </a:r>
            <a:r>
              <a:rPr lang="pt-BR" dirty="0" smtClean="0"/>
              <a:t>;</a:t>
            </a:r>
          </a:p>
          <a:p>
            <a:r>
              <a:rPr lang="pt-BR" dirty="0" smtClean="0"/>
              <a:t>Ler uma palavra de até 30 caracteres;</a:t>
            </a:r>
          </a:p>
          <a:p>
            <a:r>
              <a:rPr lang="pt-BR" dirty="0" smtClean="0"/>
              <a:t>Somar dois vetores de inteiros;</a:t>
            </a:r>
          </a:p>
          <a:p>
            <a:r>
              <a:rPr lang="pt-BR" dirty="0" smtClean="0"/>
              <a:t>Fazer o produto escalar de 2 vetores do tipo </a:t>
            </a:r>
            <a:r>
              <a:rPr lang="pt-BR" dirty="0" err="1" smtClean="0"/>
              <a:t>float</a:t>
            </a:r>
            <a:r>
              <a:rPr lang="pt-BR" dirty="0" smtClean="0"/>
              <a:t>;</a:t>
            </a:r>
          </a:p>
          <a:p>
            <a:r>
              <a:rPr lang="pt-BR" dirty="0" smtClean="0"/>
              <a:t>Receber 10 valores e normalizá-los (o maior valor passa a ser 1);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70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Declare um vetor de 10 posições e o preencha com os 10 primeiros números impares e o </a:t>
            </a:r>
            <a:r>
              <a:rPr lang="pt-BR" dirty="0" smtClean="0"/>
              <a:t>escreva;</a:t>
            </a:r>
          </a:p>
          <a:p>
            <a:r>
              <a:rPr lang="pt-BR" dirty="0"/>
              <a:t>Leia um vetor de 40 posições. Contar e escrever quantos valores pares ele possui</a:t>
            </a:r>
            <a:r>
              <a:rPr lang="pt-BR" dirty="0" smtClean="0"/>
              <a:t>.</a:t>
            </a:r>
          </a:p>
          <a:p>
            <a:pPr lvl="0"/>
            <a:r>
              <a:rPr lang="pt-BR" dirty="0"/>
              <a:t>Leia um vetor de 20 posições e em seguida um valor X qualquer. Seu programa devera fazer uma busca do valor de X no vetor lido e informar a posição em que foi encontrado ou se não foi encontrado.</a:t>
            </a:r>
          </a:p>
          <a:p>
            <a:r>
              <a:rPr lang="pt-BR" dirty="0" smtClean="0"/>
              <a:t>Crie um vetor de 10 posições e preencha com os 10 primeiros números pares;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0774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1877</TotalTime>
  <Words>293</Words>
  <Application>Microsoft Office PowerPoint</Application>
  <PresentationFormat>Personalizar</PresentationFormat>
  <Paragraphs>27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Custom Theme</vt:lpstr>
      <vt:lpstr>Algoritmos e Lógica de Programação</vt:lpstr>
      <vt:lpstr>Vetores e funções</vt:lpstr>
      <vt:lpstr>Passagem de vetores como parâmetro</vt:lpstr>
      <vt:lpstr>Retornando um vetor de uma função</vt:lpstr>
      <vt:lpstr>Exemplo</vt:lpstr>
      <vt:lpstr>Exercícios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47</cp:revision>
  <dcterms:created xsi:type="dcterms:W3CDTF">2016-02-18T16:34:31Z</dcterms:created>
  <dcterms:modified xsi:type="dcterms:W3CDTF">2016-09-20T20:21:12Z</dcterms:modified>
</cp:coreProperties>
</file>