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93" r:id="rId3"/>
    <p:sldId id="294" r:id="rId4"/>
    <p:sldId id="286" r:id="rId5"/>
    <p:sldId id="292" r:id="rId6"/>
    <p:sldId id="287" r:id="rId7"/>
    <p:sldId id="290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Comando para escolher 1 valor dentro de um conjunto de valores possíveis;</a:t>
            </a:r>
          </a:p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sz="2200" dirty="0" smtClean="0">
                <a:latin typeface="Consolas" panose="020B0609020204030204" pitchFamily="49" charset="0"/>
              </a:rPr>
              <a:t>switch (</a:t>
            </a:r>
            <a:r>
              <a:rPr lang="pt-BR" sz="2200" dirty="0" err="1" smtClean="0">
                <a:latin typeface="Consolas" panose="020B0609020204030204" pitchFamily="49" charset="0"/>
              </a:rPr>
              <a:t>variavel</a:t>
            </a:r>
            <a:r>
              <a:rPr lang="pt-BR" sz="2200" dirty="0" smtClean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c</a:t>
            </a:r>
            <a:r>
              <a:rPr lang="pt-BR" sz="2200" dirty="0" smtClean="0">
                <a:latin typeface="Consolas" panose="020B0609020204030204" pitchFamily="49" charset="0"/>
              </a:rPr>
              <a:t>ase valor1:</a:t>
            </a:r>
          </a:p>
          <a:p>
            <a:pPr marL="914400" lvl="2" indent="0">
              <a:buNone/>
            </a:pPr>
            <a:r>
              <a:rPr lang="pt-BR" sz="2200" dirty="0" smtClean="0">
                <a:latin typeface="Consolas" panose="020B0609020204030204" pitchFamily="49" charset="0"/>
              </a:rPr>
              <a:t>comandos</a:t>
            </a:r>
          </a:p>
          <a:p>
            <a:pPr marL="914400" lvl="2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b</a:t>
            </a:r>
            <a:r>
              <a:rPr lang="pt-BR" sz="2200" dirty="0" smtClean="0">
                <a:latin typeface="Consolas" panose="020B0609020204030204" pitchFamily="49" charset="0"/>
              </a:rPr>
              <a:t>reak;</a:t>
            </a:r>
          </a:p>
          <a:p>
            <a:pPr marL="457200" lvl="1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c</a:t>
            </a:r>
            <a:r>
              <a:rPr lang="pt-BR" sz="2200" dirty="0" smtClean="0">
                <a:latin typeface="Consolas" panose="020B0609020204030204" pitchFamily="49" charset="0"/>
              </a:rPr>
              <a:t>ase valor2:</a:t>
            </a:r>
          </a:p>
          <a:p>
            <a:pPr marL="914400" lvl="2" indent="0">
              <a:buNone/>
            </a:pPr>
            <a:r>
              <a:rPr lang="pt-BR" sz="2200" dirty="0" smtClean="0">
                <a:latin typeface="Consolas" panose="020B0609020204030204" pitchFamily="49" charset="0"/>
              </a:rPr>
              <a:t>Comandos</a:t>
            </a:r>
          </a:p>
          <a:p>
            <a:pPr marL="914400" lvl="2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b</a:t>
            </a:r>
            <a:r>
              <a:rPr lang="pt-BR" sz="2200" dirty="0" smtClean="0">
                <a:latin typeface="Consolas" panose="020B0609020204030204" pitchFamily="49" charset="0"/>
              </a:rPr>
              <a:t>reak;</a:t>
            </a:r>
          </a:p>
          <a:p>
            <a:pPr marL="457200" lvl="1" indent="0">
              <a:buNone/>
            </a:pPr>
            <a:r>
              <a:rPr lang="pt-BR" sz="2200" dirty="0" smtClean="0">
                <a:latin typeface="Consolas" panose="020B0609020204030204" pitchFamily="49" charset="0"/>
              </a:rPr>
              <a:t>default:</a:t>
            </a:r>
          </a:p>
          <a:p>
            <a:pPr marL="914400" lvl="2" indent="0">
              <a:buNone/>
            </a:pPr>
            <a:r>
              <a:rPr lang="pt-BR" sz="2200" dirty="0" smtClean="0">
                <a:latin typeface="Consolas" panose="020B0609020204030204" pitchFamily="49" charset="0"/>
              </a:rPr>
              <a:t>Comandos;</a:t>
            </a:r>
          </a:p>
          <a:p>
            <a:pPr marL="914400" lvl="2" indent="0">
              <a:buNone/>
            </a:pPr>
            <a:r>
              <a:rPr lang="pt-BR" sz="2200" dirty="0" smtClean="0">
                <a:latin typeface="Consolas" panose="020B0609020204030204" pitchFamily="49" charset="0"/>
              </a:rPr>
              <a:t>break;</a:t>
            </a: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múltipla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Menu de opções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8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 estruturas de repetição: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–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7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smtClean="0"/>
              <a:t>for </a:t>
            </a:r>
            <a:r>
              <a:rPr lang="pt-BR" dirty="0"/>
              <a:t>é uma estrutura de repetição </a:t>
            </a:r>
            <a:r>
              <a:rPr lang="pt-BR" dirty="0" smtClean="0"/>
              <a:t>com variável </a:t>
            </a:r>
            <a:r>
              <a:rPr lang="pt-BR" dirty="0"/>
              <a:t>de controle, com teste no </a:t>
            </a:r>
            <a:r>
              <a:rPr lang="pt-BR" dirty="0" smtClean="0"/>
              <a:t>início;</a:t>
            </a:r>
            <a:endParaRPr lang="pt-BR" dirty="0"/>
          </a:p>
          <a:p>
            <a:r>
              <a:rPr lang="pt-BR" dirty="0"/>
              <a:t>Sintaxe: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for(inicialização ; condição; incremento)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laço é executado </a:t>
            </a:r>
            <a:r>
              <a:rPr lang="pt-BR" dirty="0" smtClean="0"/>
              <a:t>enquanto o teste da condição for verdadeiro;</a:t>
            </a:r>
          </a:p>
          <a:p>
            <a:r>
              <a:rPr lang="pt-BR" dirty="0" smtClean="0"/>
              <a:t>Exemplo: Calcular a média de 10 notas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3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laço </a:t>
            </a:r>
            <a:r>
              <a:rPr lang="pt-BR" dirty="0" err="1" smtClean="0"/>
              <a:t>while</a:t>
            </a:r>
            <a:r>
              <a:rPr lang="pt-BR" dirty="0" smtClean="0"/>
              <a:t> é uma estrutura de repetição sem variável de controle, com teste no início;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smtClean="0"/>
              <a:t>O laço é executado enquanto a </a:t>
            </a:r>
            <a:r>
              <a:rPr lang="pt-BR" dirty="0" err="1" smtClean="0"/>
              <a:t>Expr</a:t>
            </a:r>
            <a:r>
              <a:rPr lang="pt-BR" dirty="0" smtClean="0"/>
              <a:t> for verdadeira;</a:t>
            </a:r>
          </a:p>
          <a:p>
            <a:r>
              <a:rPr lang="pt-BR" dirty="0" smtClean="0"/>
              <a:t>Exemplo: Somar valores até atingir o valor 100 e contar quantos valores foram necessários;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7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/>
              <a:t>é uma estrutura de repetição sem variável de controle, com teste no </a:t>
            </a:r>
            <a:r>
              <a:rPr lang="pt-BR" dirty="0" smtClean="0"/>
              <a:t>fim;</a:t>
            </a:r>
            <a:endParaRPr lang="pt-BR" dirty="0"/>
          </a:p>
          <a:p>
            <a:r>
              <a:rPr lang="pt-BR" dirty="0"/>
              <a:t>Sintaxe: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laço é executado </a:t>
            </a:r>
            <a:r>
              <a:rPr lang="pt-BR" dirty="0" smtClean="0"/>
              <a:t>até </a:t>
            </a:r>
            <a:r>
              <a:rPr lang="pt-BR" dirty="0"/>
              <a:t>a </a:t>
            </a:r>
            <a:r>
              <a:rPr lang="pt-BR" dirty="0" err="1"/>
              <a:t>Expr</a:t>
            </a:r>
            <a:r>
              <a:rPr lang="pt-BR" dirty="0"/>
              <a:t> </a:t>
            </a:r>
            <a:r>
              <a:rPr lang="pt-BR" dirty="0" smtClean="0"/>
              <a:t>se tornar falsa;</a:t>
            </a:r>
          </a:p>
          <a:p>
            <a:r>
              <a:rPr lang="pt-BR" dirty="0" smtClean="0"/>
              <a:t>Os comandos internos são executados ao menos uma vez</a:t>
            </a:r>
          </a:p>
          <a:p>
            <a:r>
              <a:rPr lang="pt-BR" dirty="0" smtClean="0"/>
              <a:t>Exemplo: Fazer a soma de valores até ler o valor -1;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DO-WHILE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2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Imprimir os números de 1 a 100;</a:t>
            </a:r>
          </a:p>
          <a:p>
            <a:r>
              <a:rPr lang="pt-BR" dirty="0" smtClean="0"/>
              <a:t>Ler as 20 notas da turma e devolver a média da sala;</a:t>
            </a:r>
          </a:p>
          <a:p>
            <a:r>
              <a:rPr lang="pt-BR" dirty="0" smtClean="0"/>
              <a:t>Ler valores inteiros do teclado até que o usuário digite -1. Informar o número de valores digitados;</a:t>
            </a:r>
          </a:p>
          <a:p>
            <a:r>
              <a:rPr lang="pt-BR" dirty="0" smtClean="0"/>
              <a:t>Informar as médias de 50 alunos e contar quantos estão aprovados e quantos reprovados;</a:t>
            </a:r>
          </a:p>
          <a:p>
            <a:r>
              <a:rPr lang="pt-BR" dirty="0" smtClean="0"/>
              <a:t>Encontrar o maior valor dentre 100 valores inteiros fornecidos pelo usuário;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1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609</TotalTime>
  <Words>218</Words>
  <Application>Microsoft Office PowerPoint</Application>
  <PresentationFormat>Personalizar</PresentationFormat>
  <Paragraphs>56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Custom Theme</vt:lpstr>
      <vt:lpstr>Algoritmos e Lógica de Programação</vt:lpstr>
      <vt:lpstr>Seleção múltipla</vt:lpstr>
      <vt:lpstr>Exemplo</vt:lpstr>
      <vt:lpstr>Comandos de Repetição</vt:lpstr>
      <vt:lpstr>FOR</vt:lpstr>
      <vt:lpstr>WHILE</vt:lpstr>
      <vt:lpstr>DO-WHILE</vt:lpstr>
      <vt:lpstr>Exemplos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36</cp:revision>
  <dcterms:created xsi:type="dcterms:W3CDTF">2016-02-18T16:34:31Z</dcterms:created>
  <dcterms:modified xsi:type="dcterms:W3CDTF">2017-08-31T20:53:21Z</dcterms:modified>
</cp:coreProperties>
</file>