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Algoritmos e Técnicas de Programação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Faça um programa que faça a leitura de 20 valores e mostre o maior e o menor valor;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Faça um programa que leia um número inteiro positivo e retorne o fatorial desse numero (Fatorial(4) = 4*3*2*1)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Escreva um programa em C que calcule o </a:t>
            </a:r>
            <a:r>
              <a:rPr lang="pt-BR" dirty="0" err="1" smtClean="0"/>
              <a:t>n-ésimo</a:t>
            </a:r>
            <a:r>
              <a:rPr lang="pt-BR" dirty="0" smtClean="0"/>
              <a:t> termo da sequência de Fibonacci </a:t>
            </a:r>
            <a:r>
              <a:rPr lang="pt-BR" dirty="0" smtClean="0">
                <a:latin typeface="Consolas" panose="020B0609020204030204" pitchFamily="49" charset="0"/>
              </a:rPr>
              <a:t>(Fibonacci(0) = 0; Fibonacci (1) = 1; </a:t>
            </a:r>
            <a:r>
              <a:rPr lang="pt-BR" dirty="0" err="1" smtClean="0">
                <a:latin typeface="Consolas" panose="020B0609020204030204" pitchFamily="49" charset="0"/>
              </a:rPr>
              <a:t>Finonacci</a:t>
            </a:r>
            <a:r>
              <a:rPr lang="pt-BR" dirty="0" smtClean="0">
                <a:latin typeface="Consolas" panose="020B0609020204030204" pitchFamily="49" charset="0"/>
              </a:rPr>
              <a:t> (n) = Fibonacci(n-1) + Fibonacci(n-2), para n&gt;=2)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Escreva um programa em C que determina se um dado número inteiro é primo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Faça um programa em C que leia um valor inteiro positivo e imprima todos os números primos entre 2 e o número lido.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smtClean="0"/>
              <a:t>Entrega: 11/09/2017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640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1727</TotalTime>
  <Words>138</Words>
  <Application>Microsoft Office PowerPoint</Application>
  <PresentationFormat>Personalizar</PresentationFormat>
  <Paragraphs>12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Tema1</vt:lpstr>
      <vt:lpstr>Algoritmos e Técnicas de Programação</vt:lpstr>
      <vt:lpstr>Exercícios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32</cp:revision>
  <dcterms:created xsi:type="dcterms:W3CDTF">2016-02-18T16:34:31Z</dcterms:created>
  <dcterms:modified xsi:type="dcterms:W3CDTF">2017-08-31T20:59:04Z</dcterms:modified>
</cp:coreProperties>
</file>