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Algoritmos e Técnicas de Programação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um programa que conta a quantidade de dígitos de um número inteiro;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Escreva um programa em C que determina se um dado número inteiro é um palíndromo, ist</a:t>
            </a:r>
            <a:r>
              <a:rPr lang="pt-BR" dirty="0" smtClean="0"/>
              <a:t>o é, o número é o mesmo se lido de frente-para-trás e se lido de trás-para-frente</a:t>
            </a:r>
            <a:r>
              <a:rPr lang="pt-BR" dirty="0" smtClean="0"/>
              <a:t> (Ex.: 121, 3443, 48784)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Escreva um programa em C que imprima o n primeiros números ímpares. N é fornecido pelo usuário.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Escreva um programa que recebe as coordenadas de dois pontos no plano cartesiano e calcule a distância euclidiana entre eles (d= √(P1x – P2x)² = (P1y – P2y)² + (P1z – P2z)²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Faça um programa que receba a distância de um corpo celeste em anos-luz e informe quanto tempo, em anos, levaria para uma nave espacial que viaja a 250 mil km/h para chegar ao corpo celeste. Dados: 1 ano-luz = 9,5 * 10</a:t>
            </a:r>
            <a:r>
              <a:rPr lang="pt-BR" baseline="30000" dirty="0"/>
              <a:t>11 </a:t>
            </a:r>
            <a:r>
              <a:rPr lang="pt-BR" dirty="0"/>
              <a:t>km; 1 ano = 8760 horas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0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1736</TotalTime>
  <Words>181</Words>
  <Application>Microsoft Office PowerPoint</Application>
  <PresentationFormat>Personalizar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Tema1</vt:lpstr>
      <vt:lpstr>Algoritmos e Técnicas de Programação</vt:lpstr>
      <vt:lpstr>Exercícios</vt:lpstr>
      <vt:lpstr>Exercícios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33</cp:revision>
  <dcterms:created xsi:type="dcterms:W3CDTF">2016-02-18T16:34:31Z</dcterms:created>
  <dcterms:modified xsi:type="dcterms:W3CDTF">2017-09-11T20:50:14Z</dcterms:modified>
</cp:coreProperties>
</file>