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66" r:id="rId2"/>
    <p:sldId id="281" r:id="rId3"/>
    <p:sldId id="282" r:id="rId4"/>
    <p:sldId id="284" r:id="rId5"/>
    <p:sldId id="285" r:id="rId6"/>
    <p:sldId id="286" r:id="rId7"/>
    <p:sldId id="287" r:id="rId8"/>
    <p:sldId id="283" r:id="rId9"/>
    <p:sldId id="288" r:id="rId10"/>
    <p:sldId id="28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Algoritmos </a:t>
            </a:r>
            <a:r>
              <a:rPr lang="pt-BR" dirty="0" smtClean="0"/>
              <a:t>e Lógica de Programação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490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Verificar se dados os valores de 4 lados estes formam um quadrado, um retângulo ou um quadrilátero </a:t>
            </a:r>
            <a:r>
              <a:rPr lang="pt-BR" smtClean="0"/>
              <a:t>sem classificação.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988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Programa que imprime seu nome;</a:t>
            </a:r>
          </a:p>
          <a:p>
            <a:r>
              <a:rPr lang="pt-BR" dirty="0" smtClean="0"/>
              <a:t>Programa que calcula a média de dois valores reais fornecidos pelo usuário;</a:t>
            </a:r>
          </a:p>
          <a:p>
            <a:r>
              <a:rPr lang="pt-BR" dirty="0" smtClean="0"/>
              <a:t>Programa que lê um valor inteiro e imprime o valor </a:t>
            </a:r>
            <a:r>
              <a:rPr lang="pt-BR" dirty="0" smtClean="0"/>
              <a:t>invertido (1 / valor);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Exercícios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2248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Algumas expressões em C podem ser abreviadas para uma forma mais curta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 reduzidas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450162"/>
              </p:ext>
            </p:extLst>
          </p:nvPr>
        </p:nvGraphicFramePr>
        <p:xfrm>
          <a:off x="1684270" y="2780285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Expressão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Expressão Reduzida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x = x + 2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baseline="0" dirty="0" smtClean="0"/>
                        <a:t> += 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y = y – 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y -= 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z = z * 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z *= 10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w = w /</a:t>
                      </a:r>
                      <a:r>
                        <a:rPr lang="pt-BR" baseline="0" dirty="0" smtClean="0"/>
                        <a:t> 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w /= 2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80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operador </a:t>
            </a:r>
            <a:r>
              <a:rPr lang="pt-BR" b="1" dirty="0" err="1" smtClean="0"/>
              <a:t>sizeof</a:t>
            </a:r>
            <a:r>
              <a:rPr lang="pt-BR" dirty="0" smtClean="0"/>
              <a:t> devolve o valor em bytes de uma variável ou especificador de tipo;</a:t>
            </a:r>
          </a:p>
          <a:p>
            <a:r>
              <a:rPr lang="pt-BR" dirty="0" smtClean="0"/>
              <a:t>Sintaxe:</a:t>
            </a:r>
          </a:p>
          <a:p>
            <a:pPr marL="457200" lvl="1" indent="0">
              <a:buNone/>
            </a:pP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variável_ou_tipo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</a:t>
            </a:r>
            <a:r>
              <a:rPr lang="pt-BR" dirty="0" err="1" smtClean="0"/>
              <a:t>sizeof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440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É possível modificar o tamanho em bytes de determinados tipos;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Exemplo: tamanho dos tipos em C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Modificadores de tipos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175375"/>
              </p:ext>
            </p:extLst>
          </p:nvPr>
        </p:nvGraphicFramePr>
        <p:xfrm>
          <a:off x="1684270" y="2780285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031"/>
                <a:gridCol w="548496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Modificador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Efeito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Short </a:t>
                      </a:r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Reduz o número de bytes pela metade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Long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Nenhuma alteração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Unsigned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Permite</a:t>
                      </a:r>
                      <a:r>
                        <a:rPr lang="pt-BR" baseline="0" dirty="0" smtClean="0"/>
                        <a:t> apenas números positivos e o zero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Long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Aumenta em 4 o número</a:t>
                      </a:r>
                      <a:r>
                        <a:rPr lang="pt-BR" baseline="0" dirty="0" smtClean="0"/>
                        <a:t> de bytes de um </a:t>
                      </a:r>
                      <a:r>
                        <a:rPr lang="pt-BR" baseline="0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445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Comandos de seleção são implementados utilizando-se as palavras </a:t>
            </a:r>
            <a:r>
              <a:rPr lang="pt-BR" b="1" dirty="0" err="1" smtClean="0"/>
              <a:t>if</a:t>
            </a:r>
            <a:r>
              <a:rPr lang="pt-BR" b="1" dirty="0" smtClean="0"/>
              <a:t> </a:t>
            </a:r>
            <a:r>
              <a:rPr lang="pt-BR" dirty="0" smtClean="0"/>
              <a:t> e </a:t>
            </a:r>
            <a:r>
              <a:rPr lang="pt-BR" b="1" dirty="0" err="1" smtClean="0"/>
              <a:t>else</a:t>
            </a:r>
            <a:r>
              <a:rPr lang="pt-BR" dirty="0" smtClean="0"/>
              <a:t>;</a:t>
            </a:r>
          </a:p>
          <a:p>
            <a:r>
              <a:rPr lang="pt-BR" dirty="0" smtClean="0"/>
              <a:t>Sintaxe:</a:t>
            </a:r>
          </a:p>
          <a:p>
            <a:pPr marL="457200" lvl="1" indent="0">
              <a:buNone/>
            </a:pP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comandos _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Exp_verdadeira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pt-BR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comandos_Exp_falsa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dirty="0"/>
              <a:t>	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de seleção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8768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Em determinadas situações o elemento </a:t>
            </a:r>
            <a:r>
              <a:rPr lang="pt-BR" b="1" dirty="0" err="1" smtClean="0"/>
              <a:t>else</a:t>
            </a:r>
            <a:r>
              <a:rPr lang="pt-BR" dirty="0" smtClean="0"/>
              <a:t> pode não aparecer;</a:t>
            </a:r>
          </a:p>
          <a:p>
            <a:r>
              <a:rPr lang="pt-BR" dirty="0" smtClean="0"/>
              <a:t>Se apenas uma instrução for executada dentro do comando de seleção (</a:t>
            </a:r>
            <a:r>
              <a:rPr lang="pt-BR" b="1" dirty="0" err="1" smtClean="0"/>
              <a:t>if</a:t>
            </a:r>
            <a:r>
              <a:rPr lang="pt-BR" dirty="0" smtClean="0"/>
              <a:t> ou </a:t>
            </a:r>
            <a:r>
              <a:rPr lang="pt-BR" b="1" dirty="0" err="1" smtClean="0"/>
              <a:t>else</a:t>
            </a:r>
            <a:r>
              <a:rPr lang="pt-BR" dirty="0" smtClean="0"/>
              <a:t>) o uso de chaves { } é opcional</a:t>
            </a:r>
          </a:p>
          <a:p>
            <a:r>
              <a:rPr lang="pt-BR" dirty="0" smtClean="0"/>
              <a:t>A expressão de avaliação (</a:t>
            </a:r>
            <a:r>
              <a:rPr lang="pt-BR" dirty="0" err="1" smtClean="0"/>
              <a:t>Exp</a:t>
            </a:r>
            <a:r>
              <a:rPr lang="pt-BR" dirty="0" smtClean="0"/>
              <a:t>) pode ser única ou uma composição de expressões ligadas por operadores lógicos;</a:t>
            </a:r>
          </a:p>
          <a:p>
            <a:r>
              <a:rPr lang="pt-BR" dirty="0" smtClean="0"/>
              <a:t>IMPORTANTE: A expressão a ser analisada dentro do comando </a:t>
            </a:r>
            <a:r>
              <a:rPr lang="pt-BR" b="1" dirty="0" err="1" smtClean="0"/>
              <a:t>if</a:t>
            </a:r>
            <a:r>
              <a:rPr lang="pt-BR" dirty="0" smtClean="0"/>
              <a:t> deve resultar sempre em </a:t>
            </a:r>
            <a:r>
              <a:rPr lang="pt-BR" b="1" dirty="0" smtClean="0"/>
              <a:t>verdadeiro</a:t>
            </a:r>
            <a:r>
              <a:rPr lang="pt-BR" dirty="0" smtClean="0"/>
              <a:t> ou </a:t>
            </a:r>
            <a:r>
              <a:rPr lang="pt-BR" b="1" dirty="0" smtClean="0"/>
              <a:t> falso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Variações do comando de seleção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1787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Operador que funciona como uma instrução se-então-senão</a:t>
            </a:r>
          </a:p>
          <a:p>
            <a:r>
              <a:rPr lang="pt-BR" dirty="0" smtClean="0"/>
              <a:t>Sintaxe:</a:t>
            </a:r>
          </a:p>
          <a:p>
            <a:pPr marL="457200" lvl="1" indent="0">
              <a:buNone/>
            </a:pPr>
            <a:r>
              <a:rPr lang="pt-BR" dirty="0" smtClean="0"/>
              <a:t>Exp1 ? </a:t>
            </a:r>
            <a:r>
              <a:rPr lang="pt-BR" dirty="0" err="1" smtClean="0"/>
              <a:t>Exp</a:t>
            </a:r>
            <a:r>
              <a:rPr lang="pt-BR" dirty="0" smtClean="0"/>
              <a:t> 2 : </a:t>
            </a:r>
            <a:r>
              <a:rPr lang="pt-BR" dirty="0" err="1" smtClean="0"/>
              <a:t>Exp</a:t>
            </a:r>
            <a:r>
              <a:rPr lang="pt-BR" dirty="0" smtClean="0"/>
              <a:t> 3</a:t>
            </a:r>
          </a:p>
          <a:p>
            <a:pPr marL="457200" lvl="1" indent="0">
              <a:buNone/>
            </a:pPr>
            <a:r>
              <a:rPr lang="pt-BR" dirty="0" smtClean="0"/>
              <a:t>Avalia-se a expressão Exp1, se ela for verdadeira, executa-se Exp2, caso contrário, executa-se  Exp3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pPr marL="45720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x&gt;9 ? 100 : 200;</a:t>
            </a:r>
          </a:p>
          <a:p>
            <a:pPr marL="457200" lvl="1" indent="0">
              <a:buNone/>
            </a:pPr>
            <a:endParaRPr lang="pt-BR" dirty="0" smtClean="0"/>
          </a:p>
          <a:p>
            <a:pPr marL="514350" indent="-457200"/>
            <a:r>
              <a:rPr lang="pt-BR" dirty="0" smtClean="0"/>
              <a:t>Exemplo: Verificar se um número é par ou ímpar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ternário ( ? : 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8107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Verificar se uma pessoa já atingiu a maioridade;</a:t>
            </a:r>
          </a:p>
          <a:p>
            <a:r>
              <a:rPr lang="pt-BR" dirty="0" smtClean="0"/>
              <a:t>Verificar, dadas 3 notas, se um aluno foi aprovado ou reprovado;</a:t>
            </a:r>
          </a:p>
          <a:p>
            <a:r>
              <a:rPr lang="pt-BR" dirty="0" smtClean="0"/>
              <a:t>Verificar se dados 3 valores estes formam um triângulo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61635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473</TotalTime>
  <Words>396</Words>
  <Application>Microsoft Office PowerPoint</Application>
  <PresentationFormat>Personalizar</PresentationFormat>
  <Paragraphs>74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Custom Theme</vt:lpstr>
      <vt:lpstr>Algoritmos e Lógica de Programação</vt:lpstr>
      <vt:lpstr>Exercícios</vt:lpstr>
      <vt:lpstr>Expressões reduzidas</vt:lpstr>
      <vt:lpstr>Operador sizeof</vt:lpstr>
      <vt:lpstr>Modificadores de tipos</vt:lpstr>
      <vt:lpstr>Comandos de seleção</vt:lpstr>
      <vt:lpstr>Variações do comando de seleção</vt:lpstr>
      <vt:lpstr>Operador ternário ( ? : )</vt:lpstr>
      <vt:lpstr>Exemplos</vt:lpstr>
      <vt:lpstr>Exercício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Aurea</dc:title>
  <dc:creator>Julio</dc:creator>
  <cp:lastModifiedBy>Julio Cesar Momente</cp:lastModifiedBy>
  <cp:revision>32</cp:revision>
  <dcterms:created xsi:type="dcterms:W3CDTF">2016-02-18T16:34:31Z</dcterms:created>
  <dcterms:modified xsi:type="dcterms:W3CDTF">2017-08-03T20:43:15Z</dcterms:modified>
</cp:coreProperties>
</file>