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7" r:id="rId4"/>
    <p:sldId id="268" r:id="rId5"/>
    <p:sldId id="259" r:id="rId6"/>
    <p:sldId id="269" r:id="rId7"/>
    <p:sldId id="261" r:id="rId8"/>
    <p:sldId id="270" r:id="rId9"/>
    <p:sldId id="264" r:id="rId10"/>
    <p:sldId id="262" r:id="rId11"/>
    <p:sldId id="263" r:id="rId12"/>
    <p:sldId id="271" r:id="rId13"/>
    <p:sldId id="266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2/19/2018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130622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</a:p>
          <a:p>
            <a:r>
              <a:rPr lang="pt-BR" dirty="0"/>
              <a:t>https://github.com/profjuliomomente</a:t>
            </a: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Estruturas de </a:t>
            </a:r>
            <a:r>
              <a:rPr lang="pt-BR" dirty="0" smtClean="0">
                <a:solidFill>
                  <a:schemeClr val="tx1"/>
                </a:solidFill>
              </a:rPr>
              <a:t>Dados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laço </a:t>
            </a:r>
            <a:r>
              <a:rPr lang="pt-BR" dirty="0" err="1" smtClean="0"/>
              <a:t>while</a:t>
            </a:r>
            <a:r>
              <a:rPr lang="pt-BR" dirty="0" smtClean="0"/>
              <a:t> é uma estrutura de repetição sem variável de controle, com teste no início;</a:t>
            </a:r>
          </a:p>
          <a:p>
            <a:r>
              <a:rPr lang="pt-BR" dirty="0" smtClean="0"/>
              <a:t>Sintaxe:</a:t>
            </a:r>
          </a:p>
          <a:p>
            <a:pPr marL="457200" lvl="1" indent="0">
              <a:buNone/>
            </a:pP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(condição) {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Comandos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t-BR" dirty="0" smtClean="0"/>
              <a:t>O laço é executado enquanto a condição for verdadeira;</a:t>
            </a:r>
          </a:p>
          <a:p>
            <a:r>
              <a:rPr lang="pt-BR" dirty="0" smtClean="0"/>
              <a:t>Exemplo: Média de n notas, sendo n fornecido pelo usuário.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repetição - </a:t>
            </a:r>
            <a:r>
              <a:rPr lang="pt-BR" dirty="0" err="1" smtClean="0"/>
              <a:t>while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906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laço </a:t>
            </a:r>
            <a:r>
              <a:rPr lang="pt-BR" dirty="0" smtClean="0"/>
              <a:t>do-</a:t>
            </a:r>
            <a:r>
              <a:rPr lang="pt-BR" dirty="0" err="1" smtClean="0"/>
              <a:t>while</a:t>
            </a:r>
            <a:r>
              <a:rPr lang="pt-BR" dirty="0" smtClean="0"/>
              <a:t> </a:t>
            </a:r>
            <a:r>
              <a:rPr lang="pt-BR" dirty="0"/>
              <a:t>é uma estrutura de repetição sem variável de controle, com teste no </a:t>
            </a:r>
            <a:r>
              <a:rPr lang="pt-BR" dirty="0" smtClean="0"/>
              <a:t>fim;</a:t>
            </a:r>
            <a:endParaRPr lang="pt-BR" dirty="0"/>
          </a:p>
          <a:p>
            <a:r>
              <a:rPr lang="pt-BR" dirty="0"/>
              <a:t>Sintaxe:</a:t>
            </a:r>
          </a:p>
          <a:p>
            <a:pPr marL="457200" lvl="1" indent="0">
              <a:buNone/>
            </a:pP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Comandos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(condição);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O laço é executado </a:t>
            </a:r>
            <a:r>
              <a:rPr lang="pt-BR" dirty="0" smtClean="0"/>
              <a:t>até </a:t>
            </a:r>
            <a:r>
              <a:rPr lang="pt-BR" dirty="0"/>
              <a:t>a </a:t>
            </a:r>
            <a:r>
              <a:rPr lang="pt-BR" dirty="0" smtClean="0"/>
              <a:t>condição se tornar falsa;</a:t>
            </a:r>
          </a:p>
          <a:p>
            <a:r>
              <a:rPr lang="pt-BR" dirty="0" smtClean="0"/>
              <a:t>Os comandos internos são executados ao menos uma vez;</a:t>
            </a:r>
          </a:p>
          <a:p>
            <a:r>
              <a:rPr lang="pt-BR" dirty="0" smtClean="0"/>
              <a:t>Exemplo: Média de n notas, para quando o usuário digitar -1.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repetição </a:t>
            </a:r>
            <a:r>
              <a:rPr lang="pt-BR" dirty="0" smtClean="0"/>
              <a:t>– do-</a:t>
            </a:r>
            <a:r>
              <a:rPr lang="pt-BR" dirty="0" err="1" smtClean="0"/>
              <a:t>while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075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Fazer a leitura das idades das 100 pessoas de uma festa e informar quantas tem mais de 18 anos</a:t>
            </a:r>
          </a:p>
          <a:p>
            <a:r>
              <a:rPr lang="pt-BR" dirty="0" smtClean="0"/>
              <a:t>Montar as tabuadas dos valores entre A e B</a:t>
            </a:r>
          </a:p>
          <a:p>
            <a:r>
              <a:rPr lang="pt-BR" dirty="0" smtClean="0"/>
              <a:t>Ler os preços de itens até que seja lido o valor -1 e exibir o total acumulado.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repetição </a:t>
            </a:r>
            <a:r>
              <a:rPr lang="pt-BR" dirty="0" smtClean="0"/>
              <a:t>– Exemplos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55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Coleção de variáveis do mesmo tipo referenciadas por um mesmo nome;</a:t>
            </a:r>
          </a:p>
          <a:p>
            <a:r>
              <a:rPr lang="pt-BR" dirty="0" smtClean="0"/>
              <a:t>Como todas as posições são do mesmo tipo Vetores são chamados, também, de estruturas de dados Homogêneas;</a:t>
            </a:r>
          </a:p>
          <a:p>
            <a:r>
              <a:rPr lang="pt-BR" dirty="0" smtClean="0"/>
              <a:t>Os elementos de um vetor são acessados por meio de um índice;</a:t>
            </a:r>
          </a:p>
          <a:p>
            <a:r>
              <a:rPr lang="pt-BR" dirty="0" smtClean="0"/>
              <a:t>Na linguagem C, os vetores são armazenados em posições sequenciais de memória;</a:t>
            </a:r>
          </a:p>
          <a:p>
            <a:r>
              <a:rPr lang="pt-BR" dirty="0" smtClean="0"/>
              <a:t>Os índices dos vetores sempre começam em zero;</a:t>
            </a:r>
          </a:p>
          <a:p>
            <a:r>
              <a:rPr lang="pt-BR" dirty="0" smtClean="0"/>
              <a:t>Um vetor de caracteres é chamado de </a:t>
            </a:r>
            <a:r>
              <a:rPr lang="pt-BR" i="1" dirty="0" err="1" smtClean="0"/>
              <a:t>string</a:t>
            </a:r>
            <a:r>
              <a:rPr lang="pt-BR" dirty="0" smtClean="0"/>
              <a:t>;</a:t>
            </a:r>
          </a:p>
          <a:p>
            <a:r>
              <a:rPr lang="pt-BR" dirty="0" smtClean="0"/>
              <a:t>Declaração: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nome_vetor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[tamanho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pt-BR" dirty="0" smtClean="0">
                <a:cs typeface="Courier New" panose="02070309020205020404" pitchFamily="49" charset="0"/>
              </a:rPr>
              <a:t>Exemplo: 10 notas guardadas em um vetor.</a:t>
            </a:r>
            <a:endParaRPr lang="pt-BR" dirty="0">
              <a:cs typeface="Courier New" panose="02070309020205020404" pitchFamily="49" charset="0"/>
            </a:endParaRP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1980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Faça a leitura das notas de 50 alunos, e informe quantos ficaram acima da média e quanto ficaram na média ou abaixo.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- 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7587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Estrutura de Dados homogênea (apenas 1 tipo) multidimensional;</a:t>
            </a:r>
          </a:p>
          <a:p>
            <a:r>
              <a:rPr lang="pt-BR" dirty="0" smtClean="0"/>
              <a:t>Mais como a matriz bidimensional (2 dimensões)</a:t>
            </a:r>
          </a:p>
          <a:p>
            <a:r>
              <a:rPr lang="pt-BR" dirty="0" smtClean="0"/>
              <a:t>Representação em linhas e colunas;</a:t>
            </a:r>
          </a:p>
          <a:p>
            <a:r>
              <a:rPr lang="pt-BR" dirty="0" smtClean="0"/>
              <a:t>Na linguagem C, as matrizes são armazenados em posições sequenciais de memória e seu tamanho é o resultado da multiplicação de suas dimensões;</a:t>
            </a:r>
          </a:p>
          <a:p>
            <a:r>
              <a:rPr lang="pt-BR" dirty="0" smtClean="0"/>
              <a:t>As posições são acessadas por índices, um para linhas (i) e outro para colunas (j)</a:t>
            </a:r>
          </a:p>
          <a:p>
            <a:r>
              <a:rPr lang="pt-BR" dirty="0" smtClean="0"/>
              <a:t>Os índices sempre começam em zero;</a:t>
            </a:r>
          </a:p>
          <a:p>
            <a:r>
              <a:rPr lang="pt-BR" dirty="0"/>
              <a:t>Declaração: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nome_matriz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n_linhas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n_colunas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cs typeface="Courier New" panose="02070309020205020404" pitchFamily="49" charset="0"/>
              </a:rPr>
              <a:t>Exemplo: </a:t>
            </a:r>
            <a:r>
              <a:rPr lang="pt-BR" dirty="0" smtClean="0">
                <a:cs typeface="Courier New" panose="02070309020205020404" pitchFamily="49" charset="0"/>
              </a:rPr>
              <a:t>4 </a:t>
            </a:r>
            <a:r>
              <a:rPr lang="pt-BR" dirty="0">
                <a:cs typeface="Courier New" panose="02070309020205020404" pitchFamily="49" charset="0"/>
              </a:rPr>
              <a:t>notas </a:t>
            </a:r>
            <a:r>
              <a:rPr lang="pt-BR" dirty="0" smtClean="0">
                <a:cs typeface="Courier New" panose="02070309020205020404" pitchFamily="49" charset="0"/>
              </a:rPr>
              <a:t>de 3 alunos guardadas </a:t>
            </a:r>
            <a:r>
              <a:rPr lang="pt-BR" dirty="0">
                <a:cs typeface="Courier New" panose="02070309020205020404" pitchFamily="49" charset="0"/>
              </a:rPr>
              <a:t>em </a:t>
            </a:r>
            <a:r>
              <a:rPr lang="pt-BR" dirty="0" smtClean="0">
                <a:cs typeface="Courier New" panose="02070309020205020404" pitchFamily="49" charset="0"/>
              </a:rPr>
              <a:t>uma matriz.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307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Funções são trechos isolados de código que desempenham um papel específico;</a:t>
            </a:r>
          </a:p>
          <a:p>
            <a:r>
              <a:rPr lang="pt-BR" dirty="0" smtClean="0"/>
              <a:t>Usadas para dar maior legibilidade e maior reaproveitamento de código;</a:t>
            </a:r>
          </a:p>
          <a:p>
            <a:r>
              <a:rPr lang="pt-BR" dirty="0" smtClean="0"/>
              <a:t>São definidas pelo nome e pelo nome são chamadas na função principal (</a:t>
            </a:r>
            <a:r>
              <a:rPr lang="pt-BR" dirty="0" err="1" smtClean="0"/>
              <a:t>main</a:t>
            </a:r>
            <a:r>
              <a:rPr lang="pt-BR" dirty="0" smtClean="0"/>
              <a:t>) ou em outras funções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238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Sintaxe do protótipo: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tipo 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NomeDaFuncao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Lista_de_Parametros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Sintaxe da Implementação: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tipo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NomeDaFuncao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Lista_de_Parametros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// corpo da função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cs typeface="Courier New" panose="02070309020205020404" pitchFamily="49" charset="0"/>
              </a:rPr>
              <a:t>Exemplo: função para calcular a média de 4 notas;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6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Estrutura básica de um algoritmo</a:t>
            </a:r>
          </a:p>
          <a:p>
            <a:r>
              <a:rPr lang="pt-BR" dirty="0" smtClean="0"/>
              <a:t>Estrutura de um programa em linguagem C</a:t>
            </a:r>
          </a:p>
          <a:p>
            <a:r>
              <a:rPr lang="pt-BR" dirty="0" smtClean="0"/>
              <a:t>Declaração, atribuição e operações</a:t>
            </a:r>
          </a:p>
          <a:p>
            <a:r>
              <a:rPr lang="pt-BR" dirty="0" smtClean="0"/>
              <a:t>Estruturas de decisão (</a:t>
            </a:r>
            <a:r>
              <a:rPr lang="pt-BR" i="1" dirty="0" err="1" smtClean="0"/>
              <a:t>if-else</a:t>
            </a:r>
            <a:r>
              <a:rPr lang="pt-BR" i="1" dirty="0" smtClean="0"/>
              <a:t>, switch</a:t>
            </a:r>
            <a:r>
              <a:rPr lang="pt-BR" dirty="0" smtClean="0"/>
              <a:t>)</a:t>
            </a:r>
          </a:p>
          <a:p>
            <a:r>
              <a:rPr lang="pt-BR" dirty="0" smtClean="0"/>
              <a:t>Estruturas de repetição (</a:t>
            </a:r>
            <a:r>
              <a:rPr lang="pt-BR" i="1" dirty="0" smtClean="0"/>
              <a:t>for, </a:t>
            </a:r>
            <a:r>
              <a:rPr lang="pt-BR" i="1" dirty="0" err="1" smtClean="0"/>
              <a:t>while</a:t>
            </a:r>
            <a:r>
              <a:rPr lang="pt-BR" i="1" dirty="0" smtClean="0"/>
              <a:t>, do-</a:t>
            </a:r>
            <a:r>
              <a:rPr lang="pt-BR" i="1" dirty="0" err="1" smtClean="0"/>
              <a:t>while</a:t>
            </a:r>
            <a:r>
              <a:rPr lang="pt-BR" dirty="0" smtClean="0"/>
              <a:t>)</a:t>
            </a:r>
          </a:p>
          <a:p>
            <a:r>
              <a:rPr lang="pt-BR" dirty="0" smtClean="0"/>
              <a:t>Vetores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624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650544" y="1627497"/>
            <a:ext cx="10972800" cy="4525963"/>
          </a:xfrm>
        </p:spPr>
        <p:txBody>
          <a:bodyPr/>
          <a:lstStyle/>
          <a:p>
            <a:r>
              <a:rPr lang="pt-BR" dirty="0" smtClean="0"/>
              <a:t>Entrada de dados;</a:t>
            </a:r>
          </a:p>
          <a:p>
            <a:r>
              <a:rPr lang="pt-BR" dirty="0" smtClean="0"/>
              <a:t>Processamento</a:t>
            </a:r>
          </a:p>
          <a:p>
            <a:r>
              <a:rPr lang="pt-BR" dirty="0" smtClean="0"/>
              <a:t>Saída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básica de um algoritmo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44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650544" y="1627497"/>
            <a:ext cx="10972800" cy="4525963"/>
          </a:xfrm>
        </p:spPr>
        <p:txBody>
          <a:bodyPr/>
          <a:lstStyle/>
          <a:p>
            <a:r>
              <a:rPr lang="pt-BR" dirty="0" smtClean="0"/>
              <a:t>Média de 2 valores reais</a:t>
            </a:r>
          </a:p>
          <a:p>
            <a:r>
              <a:rPr lang="pt-BR" dirty="0" smtClean="0"/>
              <a:t>Quantidade de sacos de arroz necessários para fazer comida o suficiente para 89 pessoas (1 saco de arroz é suficiente para 12 pessoas)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básica de um algoritmo - Exemplos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281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Comandos de seleção são implementados utilizando-se as palavras </a:t>
            </a:r>
            <a:r>
              <a:rPr lang="pt-BR" b="1" dirty="0" err="1" smtClean="0"/>
              <a:t>if</a:t>
            </a:r>
            <a:r>
              <a:rPr lang="pt-BR" b="1" dirty="0" smtClean="0"/>
              <a:t> </a:t>
            </a:r>
            <a:r>
              <a:rPr lang="pt-BR" dirty="0" smtClean="0"/>
              <a:t> e </a:t>
            </a:r>
            <a:r>
              <a:rPr lang="pt-BR" b="1" dirty="0" err="1" smtClean="0"/>
              <a:t>else</a:t>
            </a:r>
            <a:r>
              <a:rPr lang="pt-BR" dirty="0" smtClean="0"/>
              <a:t>;</a:t>
            </a:r>
          </a:p>
          <a:p>
            <a:r>
              <a:rPr lang="pt-BR" dirty="0" smtClean="0"/>
              <a:t>Sintaxe:</a:t>
            </a:r>
          </a:p>
          <a:p>
            <a:pPr marL="457200" lvl="1" indent="0"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(Condição)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comandos _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Condição_verdadeira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comandos_Condição_falsa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dirty="0"/>
              <a:t>	</a:t>
            </a:r>
            <a:endParaRPr lang="pt-BR" dirty="0" smtClean="0"/>
          </a:p>
          <a:p>
            <a:r>
              <a:rPr lang="pt-BR" dirty="0" smtClean="0"/>
              <a:t>Exemplo: Um número inteiro positivo é par ou ímpar?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seleção - </a:t>
            </a:r>
            <a:r>
              <a:rPr lang="pt-BR" dirty="0" err="1" smtClean="0"/>
              <a:t>if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054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Média de 4 notas – retornar se o aluno foi aprovado (média &gt;= 7), está de exame (média &gt;=  4 e média&lt;7) ou reprovado (média&lt;4)</a:t>
            </a:r>
          </a:p>
          <a:p>
            <a:r>
              <a:rPr lang="pt-BR" dirty="0" smtClean="0"/>
              <a:t>Determinar se um número é par ou ímpar;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seleção –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smtClean="0">
                <a:sym typeface="Wingdings" panose="05000000000000000000" pitchFamily="2" charset="2"/>
              </a:rPr>
              <a:t> Exemplos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076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Comando que permite escolher uma dentre diferentes opções possíveis;</a:t>
            </a:r>
          </a:p>
          <a:p>
            <a:r>
              <a:rPr lang="pt-BR" dirty="0" smtClean="0"/>
              <a:t>Sintaxe:</a:t>
            </a:r>
          </a:p>
          <a:p>
            <a:pPr marL="457200" lvl="1" indent="0">
              <a:buNone/>
            </a:pP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opcao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valor1: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comandos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valor2: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comandos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comandos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4350" indent="-457200"/>
            <a:r>
              <a:rPr lang="pt-BR" dirty="0" smtClean="0"/>
              <a:t>Exemplo: Menu de opções.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seleção- switch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682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Criar um menu de opções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seleção- switch </a:t>
            </a:r>
            <a:r>
              <a:rPr lang="pt-BR" dirty="0" smtClean="0">
                <a:sym typeface="Wingdings" panose="05000000000000000000" pitchFamily="2" charset="2"/>
              </a:rPr>
              <a:t> 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581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laço </a:t>
            </a:r>
            <a:r>
              <a:rPr lang="pt-BR" dirty="0" smtClean="0"/>
              <a:t>for </a:t>
            </a:r>
            <a:r>
              <a:rPr lang="pt-BR" dirty="0"/>
              <a:t>é uma estrutura de repetição </a:t>
            </a:r>
            <a:r>
              <a:rPr lang="pt-BR" dirty="0" smtClean="0"/>
              <a:t>com variável </a:t>
            </a:r>
            <a:r>
              <a:rPr lang="pt-BR" dirty="0"/>
              <a:t>de </a:t>
            </a:r>
            <a:r>
              <a:rPr lang="pt-BR" dirty="0" smtClean="0"/>
              <a:t>controle e </a:t>
            </a:r>
            <a:r>
              <a:rPr lang="pt-BR" dirty="0"/>
              <a:t>teste no </a:t>
            </a:r>
            <a:r>
              <a:rPr lang="pt-BR" dirty="0" smtClean="0"/>
              <a:t>início;</a:t>
            </a:r>
            <a:endParaRPr lang="pt-BR" dirty="0"/>
          </a:p>
          <a:p>
            <a:r>
              <a:rPr lang="pt-BR" dirty="0"/>
              <a:t>Sintaxe: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for(inicialização ; condição; incremento)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Comandos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O laço é executado </a:t>
            </a:r>
            <a:r>
              <a:rPr lang="pt-BR" dirty="0" smtClean="0"/>
              <a:t>enquanto o teste da condição for verdadeiro;</a:t>
            </a:r>
          </a:p>
          <a:p>
            <a:r>
              <a:rPr lang="pt-BR" dirty="0" smtClean="0"/>
              <a:t>Exemplo: Média de 10 notas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repetição - for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88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207</TotalTime>
  <Words>602</Words>
  <Application>Microsoft Office PowerPoint</Application>
  <PresentationFormat>Personalizar</PresentationFormat>
  <Paragraphs>111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Tema1</vt:lpstr>
      <vt:lpstr>Estruturas de Dados</vt:lpstr>
      <vt:lpstr>Revisão</vt:lpstr>
      <vt:lpstr>Estrutura básica de um algoritmo</vt:lpstr>
      <vt:lpstr>Estrutura básica de um algoritmo - Exemplos</vt:lpstr>
      <vt:lpstr>Estruturas de seleção - if</vt:lpstr>
      <vt:lpstr>Estruturas de seleção – if  Exemplos</vt:lpstr>
      <vt:lpstr>Estruturas de seleção- switch</vt:lpstr>
      <vt:lpstr>Estruturas de seleção- switch  Exemplo</vt:lpstr>
      <vt:lpstr>Estruturas de repetição - for</vt:lpstr>
      <vt:lpstr>Estruturas de repetição - while</vt:lpstr>
      <vt:lpstr>Estruturas de repetição – do-while</vt:lpstr>
      <vt:lpstr>Estruturas de repetição – Exemplos</vt:lpstr>
      <vt:lpstr>Vetores</vt:lpstr>
      <vt:lpstr>Vetores - Exemplo</vt:lpstr>
      <vt:lpstr>Matrizes</vt:lpstr>
      <vt:lpstr>Funções</vt:lpstr>
      <vt:lpstr>Funções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21</cp:revision>
  <dcterms:created xsi:type="dcterms:W3CDTF">2016-02-18T16:34:31Z</dcterms:created>
  <dcterms:modified xsi:type="dcterms:W3CDTF">2018-02-19T21:16:43Z</dcterms:modified>
</cp:coreProperties>
</file>