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3820933"/>
            <a:ext cx="6194066" cy="693917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2705100"/>
            <a:ext cx="7577814" cy="1102519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322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</a:t>
            </a:r>
            <a:r>
              <a:rPr lang="pt-BR" smtClean="0"/>
              <a:t>de </a:t>
            </a:r>
            <a:r>
              <a:rPr lang="pt-BR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Verificar o fechamento de todas os parênteses, chaves e colchetes de um trecho de código.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64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Estrutura de dados especial</a:t>
            </a:r>
          </a:p>
          <a:p>
            <a:r>
              <a:rPr lang="pt-BR" dirty="0"/>
              <a:t>Regras de inserção e remoção</a:t>
            </a:r>
          </a:p>
          <a:p>
            <a:r>
              <a:rPr lang="pt-BR" dirty="0"/>
              <a:t>Muito utilizada para problemas matemáticos e implementação de memória</a:t>
            </a:r>
          </a:p>
          <a:p>
            <a:r>
              <a:rPr lang="pt-BR" dirty="0"/>
              <a:t>Usado também no analisador léxico do </a:t>
            </a:r>
            <a:r>
              <a:rPr lang="pt-BR" dirty="0" smtClean="0"/>
              <a:t>compilador</a:t>
            </a:r>
          </a:p>
          <a:p>
            <a:r>
              <a:rPr lang="pt-BR" dirty="0" smtClean="0"/>
              <a:t>Implementação de </a:t>
            </a:r>
            <a:r>
              <a:rPr lang="pt-BR" dirty="0" err="1" smtClean="0"/>
              <a:t>backtrack</a:t>
            </a:r>
            <a:endParaRPr lang="pt-BR" dirty="0"/>
          </a:p>
          <a:p>
            <a:r>
              <a:rPr lang="pt-BR" dirty="0"/>
              <a:t>Estrutura similar a da lista encadeada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6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do tipo FILO (</a:t>
            </a:r>
            <a:r>
              <a:rPr lang="pt-BR" dirty="0" err="1"/>
              <a:t>First</a:t>
            </a:r>
            <a:r>
              <a:rPr lang="pt-BR" dirty="0"/>
              <a:t> In </a:t>
            </a:r>
            <a:r>
              <a:rPr lang="pt-BR" dirty="0" err="1"/>
              <a:t>Last</a:t>
            </a:r>
            <a:r>
              <a:rPr lang="pt-BR" dirty="0"/>
              <a:t> Out) – O primeiro elemento a entrar é o último a sair</a:t>
            </a:r>
            <a:r>
              <a:rPr lang="pt-BR" dirty="0" smtClean="0"/>
              <a:t>;</a:t>
            </a:r>
          </a:p>
          <a:p>
            <a:r>
              <a:rPr lang="pt-BR" dirty="0" smtClean="0"/>
              <a:t>O primeiro elemento da pilha é chamado de topo</a:t>
            </a:r>
            <a:endParaRPr lang="pt-BR" dirty="0"/>
          </a:p>
          <a:p>
            <a:r>
              <a:rPr lang="pt-BR" dirty="0"/>
              <a:t>Elementos apenas podem ser inseridos e removidos do início;</a:t>
            </a:r>
          </a:p>
          <a:p>
            <a:r>
              <a:rPr lang="pt-BR" dirty="0"/>
              <a:t>As funções tem nomes específicos </a:t>
            </a:r>
            <a:endParaRPr lang="pt-BR" dirty="0" smtClean="0"/>
          </a:p>
          <a:p>
            <a:pPr lvl="1"/>
            <a:r>
              <a:rPr lang="pt-BR" dirty="0" err="1" smtClean="0"/>
              <a:t>Push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inserção </a:t>
            </a:r>
            <a:endParaRPr lang="pt-BR" dirty="0" smtClean="0"/>
          </a:p>
          <a:p>
            <a:pPr lvl="1"/>
            <a:r>
              <a:rPr lang="pt-BR" dirty="0" smtClean="0"/>
              <a:t>Pop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remoção </a:t>
            </a:r>
            <a:endParaRPr lang="pt-BR" dirty="0" smtClean="0"/>
          </a:p>
          <a:p>
            <a:pPr lvl="1"/>
            <a:r>
              <a:rPr lang="pt-BR" dirty="0" smtClean="0"/>
              <a:t>Top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acesso ao topo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da 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2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Pilha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96646"/>
              </p:ext>
            </p:extLst>
          </p:nvPr>
        </p:nvGraphicFramePr>
        <p:xfrm>
          <a:off x="3275856" y="1545636"/>
          <a:ext cx="1967880" cy="2617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37390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TOPO</a:t>
                      </a:r>
                      <a:endParaRPr lang="pt-BR" sz="1800" dirty="0"/>
                    </a:p>
                  </a:txBody>
                  <a:tcPr marL="122927" marR="122927" marT="46097" marB="46097"/>
                </a:tc>
              </a:tr>
              <a:tr h="37390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Elemento 6</a:t>
                      </a:r>
                      <a:endParaRPr lang="pt-BR" sz="1800" dirty="0"/>
                    </a:p>
                  </a:txBody>
                  <a:tcPr marL="122927" marR="122927" marT="46097" marB="46097"/>
                </a:tc>
              </a:tr>
              <a:tr h="37390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Elemento 5</a:t>
                      </a:r>
                      <a:endParaRPr lang="pt-BR" sz="1800" dirty="0"/>
                    </a:p>
                  </a:txBody>
                  <a:tcPr marL="122927" marR="122927" marT="46097" marB="46097"/>
                </a:tc>
              </a:tr>
              <a:tr h="37390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Elemento 4</a:t>
                      </a:r>
                      <a:endParaRPr lang="pt-BR" sz="1800" dirty="0"/>
                    </a:p>
                  </a:txBody>
                  <a:tcPr marL="122927" marR="122927" marT="46097" marB="46097"/>
                </a:tc>
              </a:tr>
              <a:tr h="37390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Elemento 3</a:t>
                      </a:r>
                      <a:endParaRPr lang="pt-BR" sz="1800" dirty="0"/>
                    </a:p>
                  </a:txBody>
                  <a:tcPr marL="122927" marR="122927" marT="46097" marB="46097"/>
                </a:tc>
              </a:tr>
              <a:tr h="37390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Elemento 2</a:t>
                      </a:r>
                      <a:endParaRPr lang="pt-BR" sz="1800" dirty="0"/>
                    </a:p>
                  </a:txBody>
                  <a:tcPr marL="122927" marR="122927" marT="46097" marB="46097"/>
                </a:tc>
              </a:tr>
              <a:tr h="37390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Elemento</a:t>
                      </a:r>
                      <a:r>
                        <a:rPr lang="pt-BR" sz="1800" baseline="0" dirty="0" smtClean="0"/>
                        <a:t> 1</a:t>
                      </a:r>
                      <a:endParaRPr lang="pt-BR" sz="1800" dirty="0"/>
                    </a:p>
                  </a:txBody>
                  <a:tcPr marL="122927" marR="122927" marT="46097" marB="4609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3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Implementar a verificação de parênteses, chaves e colchetes de um trecho de código.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8476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8</TotalTime>
  <Words>156</Words>
  <Application>Microsoft Office PowerPoint</Application>
  <PresentationFormat>Apresentação na tela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Custom Theme</vt:lpstr>
      <vt:lpstr>Estruturas de Dados</vt:lpstr>
      <vt:lpstr>Problema</vt:lpstr>
      <vt:lpstr>Pilha</vt:lpstr>
      <vt:lpstr>Regras da Pilha</vt:lpstr>
      <vt:lpstr>Estrutura da Pilha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</cp:revision>
  <dcterms:created xsi:type="dcterms:W3CDTF">2016-05-30T21:21:37Z</dcterms:created>
  <dcterms:modified xsi:type="dcterms:W3CDTF">2018-06-04T21:49:59Z</dcterms:modified>
</cp:coreProperties>
</file>