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322"/>
            <a:ext cx="9142858" cy="51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322"/>
            <a:ext cx="9142858" cy="51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" y="322"/>
            <a:ext cx="9142858" cy="51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3820933"/>
            <a:ext cx="6194066" cy="693917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2705100"/>
            <a:ext cx="7577814" cy="1102519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07/08/2017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69599"/>
            <a:ext cx="8229600" cy="85725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07/08/2017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69599"/>
            <a:ext cx="8229600" cy="85725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07/08/2017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07/08/2017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69599"/>
            <a:ext cx="8229600" cy="85725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07/08/2017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69599"/>
            <a:ext cx="8229600" cy="85725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07/08/2017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69599"/>
            <a:ext cx="8229600" cy="85725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07/08/2017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322"/>
            <a:ext cx="9142858" cy="51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" y="322"/>
            <a:ext cx="9142858" cy="51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269599"/>
            <a:ext cx="8229600" cy="85725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9E0BFD56-3D73-451E-9A87-18740EEBF47F}" type="datetimeFigureOut">
              <a:rPr lang="pt-BR" smtClean="0"/>
              <a:t>07/08/2017</a:t>
            </a:fld>
            <a:endParaRPr lang="pt-B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Estruturas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04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Localize o 10 de ouros no baralho vermelho (embaralhado)</a:t>
            </a:r>
          </a:p>
          <a:p>
            <a:r>
              <a:rPr lang="pt-BR" dirty="0" smtClean="0"/>
              <a:t>Localize o 10 de ouros no baralho azul (ordenado)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307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Elemento por elemento do vetor até o valor ser encontrado ou até o fim do vetor.</a:t>
            </a:r>
          </a:p>
          <a:p>
            <a:endParaRPr lang="pt-BR" dirty="0"/>
          </a:p>
          <a:p>
            <a:r>
              <a:rPr lang="pt-BR" dirty="0" smtClean="0"/>
              <a:t>No pior caso (o valor não existe no vetor) Serão realizadas N+1 consultas, sendo N o tamanho do vetor.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Sequencial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560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Divide-se o vetor ao meio para localizar o elemento.</a:t>
            </a:r>
          </a:p>
          <a:p>
            <a:r>
              <a:rPr lang="pt-BR" dirty="0" smtClean="0"/>
              <a:t>Como o vetor está ordenado, a nova busca é feita em apenas metade dos elementos.</a:t>
            </a:r>
          </a:p>
          <a:p>
            <a:r>
              <a:rPr lang="pt-BR" dirty="0" smtClean="0"/>
              <a:t>Repete-se a operação até encontrar o elemento ou até não ter mais elementos para pesquisar</a:t>
            </a:r>
          </a:p>
          <a:p>
            <a:r>
              <a:rPr lang="pt-BR" dirty="0" smtClean="0"/>
              <a:t>No pior caso (o valor não existe no vetor) se utilizadas (log</a:t>
            </a:r>
            <a:r>
              <a:rPr lang="pt-BR" baseline="-25000" dirty="0" smtClean="0"/>
              <a:t>2</a:t>
            </a:r>
            <a:r>
              <a:rPr lang="pt-BR" dirty="0" smtClean="0"/>
              <a:t> N) + 1 consultas, sendo N o tamanho do vetor.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Binária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linguagem C possui função para a geração de valores </a:t>
            </a:r>
            <a:r>
              <a:rPr lang="pt-BR" dirty="0" err="1" smtClean="0"/>
              <a:t>pseudo</a:t>
            </a:r>
            <a:r>
              <a:rPr lang="pt-BR" dirty="0" smtClean="0"/>
              <a:t> aleatórios.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Valores </a:t>
            </a:r>
            <a:r>
              <a:rPr lang="pt-BR" dirty="0" err="1" smtClean="0"/>
              <a:t>PseudoAleatórios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1578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que significa gerador de valores </a:t>
            </a:r>
            <a:r>
              <a:rPr lang="pt-BR" dirty="0" err="1" smtClean="0"/>
              <a:t>pseudo</a:t>
            </a:r>
            <a:r>
              <a:rPr lang="pt-BR" dirty="0" smtClean="0"/>
              <a:t> aleatórios?</a:t>
            </a:r>
          </a:p>
          <a:p>
            <a:r>
              <a:rPr lang="pt-BR" dirty="0" smtClean="0"/>
              <a:t>Enviar texto explicativo até 15/08/2017</a:t>
            </a:r>
          </a:p>
          <a:p>
            <a:r>
              <a:rPr lang="pt-BR" dirty="0" smtClean="0"/>
              <a:t>Valor 1pt.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199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Contar o tempo de execução de da busca sequencial em um arquivo com 1.000, 10.000 e 100.000 e 1.000.000 valores aleatórios.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14936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32</TotalTime>
  <Words>207</Words>
  <Application>Microsoft Office PowerPoint</Application>
  <PresentationFormat>Apresentação na tela (16:9)</PresentationFormat>
  <Paragraphs>23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Custom Theme</vt:lpstr>
      <vt:lpstr>Estruturas de Dados</vt:lpstr>
      <vt:lpstr>Problema</vt:lpstr>
      <vt:lpstr>Busca Sequencial</vt:lpstr>
      <vt:lpstr>Busca Binária</vt:lpstr>
      <vt:lpstr>Valores PseudoAleatórios</vt:lpstr>
      <vt:lpstr>Trabalho 1</vt:lpstr>
      <vt:lpstr>Trabalho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</dc:title>
  <dc:creator>Julio Cesar Momente</dc:creator>
  <cp:lastModifiedBy>Julio Cesar Momente</cp:lastModifiedBy>
  <cp:revision>5</cp:revision>
  <dcterms:created xsi:type="dcterms:W3CDTF">2016-05-30T21:21:37Z</dcterms:created>
  <dcterms:modified xsi:type="dcterms:W3CDTF">2017-08-07T16:52:56Z</dcterms:modified>
</cp:coreProperties>
</file>