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Funções ou métodos que fazem chamadas a si próprios;</a:t>
            </a:r>
          </a:p>
          <a:p>
            <a:r>
              <a:rPr lang="pt-BR" dirty="0" smtClean="0"/>
              <a:t>Uma das implementações da estratégia de dividir para conquistar;</a:t>
            </a:r>
          </a:p>
          <a:p>
            <a:r>
              <a:rPr lang="pt-BR" dirty="0"/>
              <a:t>É uma forma de se fazer repetição sem utilizar laços.</a:t>
            </a:r>
          </a:p>
          <a:p>
            <a:r>
              <a:rPr lang="pt-BR" dirty="0" smtClean="0"/>
              <a:t>Em alguns casos chamada de definição circular;</a:t>
            </a:r>
          </a:p>
          <a:p>
            <a:r>
              <a:rPr lang="pt-BR" dirty="0" smtClean="0"/>
              <a:t>Gera novas chamadas a mesma função;</a:t>
            </a:r>
          </a:p>
          <a:p>
            <a:r>
              <a:rPr lang="pt-BR" dirty="0" smtClean="0"/>
              <a:t>O critério de parada deve ser bastante claro;</a:t>
            </a:r>
          </a:p>
          <a:p>
            <a:r>
              <a:rPr lang="pt-BR" dirty="0" smtClean="0"/>
              <a:t>Podem se tornar confusas se não forem implementadas de forma adequada;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03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485578"/>
            <a:ext cx="369371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Resultado de ima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6" y="195633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8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989634"/>
            <a:ext cx="1121770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2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 da função de busca binária recursiva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47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 da função fatorial recursiva;</a:t>
            </a:r>
          </a:p>
          <a:p>
            <a:r>
              <a:rPr lang="pt-BR" dirty="0" smtClean="0"/>
              <a:t>Implementação de uma função recursiva que calcula potências (apenas expoente inteiro);</a:t>
            </a:r>
          </a:p>
          <a:p>
            <a:r>
              <a:rPr lang="pt-BR" dirty="0" smtClean="0"/>
              <a:t>Função recursiva que encontra o valor máximo de um vetor;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52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Implementar a função de Fibonacci recursiva.</a:t>
            </a:r>
          </a:p>
          <a:p>
            <a:r>
              <a:rPr lang="pt-BR" dirty="0"/>
              <a:t>O programa deverá calcular o valor de um elemento da sequência de Fibonacci.</a:t>
            </a:r>
          </a:p>
          <a:p>
            <a:r>
              <a:rPr lang="pt-BR" dirty="0"/>
              <a:t>Um elemento da sequencia de Fibonacci é dado  pela seguinte função:</a:t>
            </a:r>
          </a:p>
          <a:p>
            <a:pPr lvl="1"/>
            <a:r>
              <a:rPr lang="pt-BR" dirty="0"/>
              <a:t>F(x) = 0 se x = 0;</a:t>
            </a:r>
          </a:p>
          <a:p>
            <a:pPr lvl="1"/>
            <a:r>
              <a:rPr lang="pt-BR" dirty="0"/>
              <a:t>F(x) = 1 se x = 1;</a:t>
            </a:r>
          </a:p>
          <a:p>
            <a:pPr lvl="1"/>
            <a:r>
              <a:rPr lang="pt-BR" dirty="0"/>
              <a:t>F(x) = F(x-1) + f(x-2), para x&gt;1;</a:t>
            </a:r>
          </a:p>
          <a:p>
            <a:r>
              <a:rPr lang="pt-BR" dirty="0" smtClean="0"/>
              <a:t>Entrega dia </a:t>
            </a:r>
            <a:r>
              <a:rPr lang="pt-BR" dirty="0" smtClean="0"/>
              <a:t>12</a:t>
            </a:r>
            <a:r>
              <a:rPr lang="pt-BR" dirty="0" smtClean="0"/>
              <a:t>/09/2017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19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strate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59507"/>
            <a:ext cx="10153128" cy="666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 de Busca Binária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33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Vetor Ordenado;</a:t>
            </a:r>
          </a:p>
          <a:p>
            <a:r>
              <a:rPr lang="pt-BR" dirty="0" smtClean="0"/>
              <a:t>Verifica a posição central do vetor;</a:t>
            </a:r>
          </a:p>
          <a:p>
            <a:r>
              <a:rPr lang="pt-BR" dirty="0" smtClean="0"/>
              <a:t>Se encontrar o valor procurado, retorne;</a:t>
            </a:r>
          </a:p>
          <a:p>
            <a:r>
              <a:rPr lang="pt-BR" dirty="0" smtClean="0"/>
              <a:t>Se o valor procurado foi maior que o valor central, faça a pesquisa no </a:t>
            </a:r>
            <a:r>
              <a:rPr lang="pt-BR" dirty="0" err="1" smtClean="0"/>
              <a:t>subvetor</a:t>
            </a:r>
            <a:r>
              <a:rPr lang="pt-BR" dirty="0" smtClean="0"/>
              <a:t> </a:t>
            </a:r>
            <a:r>
              <a:rPr lang="pt-BR" dirty="0"/>
              <a:t>à</a:t>
            </a:r>
            <a:r>
              <a:rPr lang="pt-BR" dirty="0" smtClean="0"/>
              <a:t> direita;</a:t>
            </a:r>
          </a:p>
          <a:p>
            <a:r>
              <a:rPr lang="pt-BR" dirty="0" smtClean="0"/>
              <a:t>Se o valor procurado for menor que o valor central, faça a pesquisa no </a:t>
            </a:r>
            <a:r>
              <a:rPr lang="pt-BR" dirty="0" err="1" smtClean="0"/>
              <a:t>subvetor</a:t>
            </a:r>
            <a:r>
              <a:rPr lang="pt-BR" dirty="0" smtClean="0"/>
              <a:t> à esquerda;</a:t>
            </a:r>
          </a:p>
          <a:p>
            <a:r>
              <a:rPr lang="pt-BR" dirty="0" smtClean="0"/>
              <a:t>Repita até encontrar o valor ou até não haver mais posições a pesquisar</a:t>
            </a:r>
            <a:r>
              <a:rPr lang="pt-BR" dirty="0"/>
              <a:t>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9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Procurar em pedaços cada vez menores do vetor;</a:t>
            </a:r>
          </a:p>
          <a:p>
            <a:r>
              <a:rPr lang="pt-BR" dirty="0" smtClean="0"/>
              <a:t>Até que se alcance a pesquisa em uma única posição (menor problema possível);</a:t>
            </a:r>
          </a:p>
          <a:p>
            <a:r>
              <a:rPr lang="pt-BR" dirty="0" smtClean="0"/>
              <a:t>Dividimos um problema grande em partes menores para conquistarmos a solução</a:t>
            </a:r>
          </a:p>
          <a:p>
            <a:r>
              <a:rPr lang="pt-BR" dirty="0" smtClean="0"/>
              <a:t>Dividir para Conquistar (</a:t>
            </a:r>
            <a:r>
              <a:rPr lang="pt-BR" i="1" dirty="0" smtClean="0"/>
              <a:t>Divide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Conquer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adotada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6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Estratégia computacional amplamente adotada para obtenção de soluções;</a:t>
            </a:r>
          </a:p>
          <a:p>
            <a:r>
              <a:rPr lang="pt-BR" dirty="0" smtClean="0"/>
              <a:t>Reduz-se o problema a menor parte possível e, gradativamente, se reconstrói a solução até chegarmos ao problema original;</a:t>
            </a:r>
          </a:p>
          <a:p>
            <a:r>
              <a:rPr lang="pt-BR" dirty="0" smtClean="0"/>
              <a:t>Conceito de origem política e sociológica;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Dividir para Conquistar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24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ivide and conquer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477466"/>
            <a:ext cx="7992888" cy="567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Veja Recursividade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31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Veja Recursão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5283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211</TotalTime>
  <Words>354</Words>
  <Application>Microsoft Office PowerPoint</Application>
  <PresentationFormat>Personalizar</PresentationFormat>
  <Paragraphs>47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Custom Theme</vt:lpstr>
      <vt:lpstr>Estruturas de Dados</vt:lpstr>
      <vt:lpstr>Apresentação do PowerPoint</vt:lpstr>
      <vt:lpstr>Exemplo</vt:lpstr>
      <vt:lpstr>Algoritmo de Busca Binária</vt:lpstr>
      <vt:lpstr>Estratégia adotada</vt:lpstr>
      <vt:lpstr>Dividir para Conquistar</vt:lpstr>
      <vt:lpstr>Apresentação do PowerPoint</vt:lpstr>
      <vt:lpstr>Recursão</vt:lpstr>
      <vt:lpstr>Recursividade</vt:lpstr>
      <vt:lpstr>Recursão</vt:lpstr>
      <vt:lpstr>Apresentação do PowerPoint</vt:lpstr>
      <vt:lpstr>Apresentação do PowerPoint</vt:lpstr>
      <vt:lpstr>Implementação</vt:lpstr>
      <vt:lpstr>Exercícios</vt:lpstr>
      <vt:lpstr>Trabalho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28</cp:revision>
  <dcterms:created xsi:type="dcterms:W3CDTF">2016-05-30T21:21:37Z</dcterms:created>
  <dcterms:modified xsi:type="dcterms:W3CDTF">2017-08-29T20:50:06Z</dcterms:modified>
</cp:coreProperties>
</file>