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6" r:id="rId2"/>
    <p:sldId id="273" r:id="rId3"/>
    <p:sldId id="267" r:id="rId4"/>
    <p:sldId id="268" r:id="rId5"/>
    <p:sldId id="269" r:id="rId6"/>
    <p:sldId id="270" r:id="rId7"/>
    <p:sldId id="278" r:id="rId8"/>
    <p:sldId id="271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Algoritmos </a:t>
            </a:r>
            <a:r>
              <a:rPr lang="pt-BR" dirty="0" smtClean="0"/>
              <a:t>e Lógica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9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fazer para representar todas as distâncias entre 5 cidades diferentes?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9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de Dados homogênea (apenas 1 tipo) multidimensional;</a:t>
            </a:r>
          </a:p>
          <a:p>
            <a:r>
              <a:rPr lang="pt-BR" dirty="0" smtClean="0"/>
              <a:t>Mais como a matriz bidimensional (2 dimensões)</a:t>
            </a:r>
          </a:p>
          <a:p>
            <a:r>
              <a:rPr lang="pt-BR" dirty="0" smtClean="0"/>
              <a:t>Representação em linhas e colunas;</a:t>
            </a:r>
          </a:p>
          <a:p>
            <a:r>
              <a:rPr lang="pt-BR" dirty="0" smtClean="0"/>
              <a:t>Na linguagem C, as matrizes são armazenados em posições sequenciais de memória e seu tamanho é o resultado da multiplicação de suas dimensões;</a:t>
            </a:r>
          </a:p>
          <a:p>
            <a:r>
              <a:rPr lang="pt-BR" dirty="0" smtClean="0"/>
              <a:t>As posições são acessadas por índices, um para linhas (i) e outro para colunas (j)</a:t>
            </a:r>
          </a:p>
          <a:p>
            <a:r>
              <a:rPr lang="pt-BR" dirty="0" smtClean="0"/>
              <a:t>Os índices sempre começam em zero;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4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nome_matriz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num_linhas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num_colunas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pt-BR" dirty="0" smtClean="0">
                <a:cs typeface="Courier New" panose="02070309020205020404" pitchFamily="49" charset="0"/>
              </a:rPr>
              <a:t>O número de linhas é sempre o primeiro valor informado na declaração de uma matriz;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uma Matriz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5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acesso aos elementos ou posições de uma Matriz se dá por meio de índices;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Matriz[0][0]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Primeira posição da Matriz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Matriz[1][3]  Elemento da linha 1 e coluna 3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posições de uma matriz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52759"/>
              </p:ext>
            </p:extLst>
          </p:nvPr>
        </p:nvGraphicFramePr>
        <p:xfrm>
          <a:off x="3307008" y="4055294"/>
          <a:ext cx="40210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179"/>
                <a:gridCol w="670179"/>
                <a:gridCol w="670179"/>
                <a:gridCol w="670179"/>
                <a:gridCol w="670179"/>
                <a:gridCol w="67017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8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Preencher uma matriz 3x3 de inteiros com dados informados pelo usuário;</a:t>
            </a:r>
          </a:p>
          <a:p>
            <a:r>
              <a:rPr lang="pt-BR" dirty="0" smtClean="0"/>
              <a:t>Escrever na tela uma matriz 3x4 do tipo </a:t>
            </a:r>
            <a:r>
              <a:rPr lang="pt-BR" dirty="0" err="1" smtClean="0"/>
              <a:t>int</a:t>
            </a:r>
            <a:r>
              <a:rPr lang="pt-BR" dirty="0" smtClean="0"/>
              <a:t>;</a:t>
            </a:r>
          </a:p>
          <a:p>
            <a:r>
              <a:rPr lang="pt-BR" dirty="0" smtClean="0"/>
              <a:t>Fazer a soma de duas matrizes 2x5;</a:t>
            </a:r>
          </a:p>
          <a:p>
            <a:r>
              <a:rPr lang="pt-BR" dirty="0" smtClean="0"/>
              <a:t>Multiplicar uma </a:t>
            </a:r>
            <a:r>
              <a:rPr lang="pt-BR" dirty="0" err="1" smtClean="0"/>
              <a:t>matrix</a:t>
            </a:r>
            <a:r>
              <a:rPr lang="pt-BR" dirty="0" smtClean="0"/>
              <a:t> 3x2 por um número real fornecido pelo usuário</a:t>
            </a:r>
          </a:p>
          <a:p>
            <a:r>
              <a:rPr lang="pt-BR" dirty="0" smtClean="0"/>
              <a:t>Preencher uma matriz com todas as distâncias entre 5 cidades diferentes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7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multiplicação de duas matrizes 3x3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76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 smtClean="0"/>
              <a:t>Leia </a:t>
            </a:r>
            <a:r>
              <a:rPr lang="pt-BR" dirty="0"/>
              <a:t>uma matriz 10 x 10 e escreva a localização (linha e a coluna) do maior valor.</a:t>
            </a:r>
          </a:p>
          <a:p>
            <a:pPr lvl="0"/>
            <a:r>
              <a:rPr lang="pt-BR" dirty="0"/>
              <a:t>Declare uma matriz 5 x 5. Preencha com 1 a diagonal principal e com 0 os demais elementos. Escreva ao final a matriz obtida</a:t>
            </a:r>
            <a:r>
              <a:rPr lang="pt-BR" dirty="0" smtClean="0"/>
              <a:t>.</a:t>
            </a:r>
          </a:p>
          <a:p>
            <a:r>
              <a:rPr lang="pt-BR" dirty="0"/>
              <a:t>Declare uma matriz </a:t>
            </a:r>
            <a:r>
              <a:rPr lang="pt-BR" dirty="0" smtClean="0"/>
              <a:t>4 </a:t>
            </a:r>
            <a:r>
              <a:rPr lang="pt-BR" dirty="0"/>
              <a:t>x </a:t>
            </a:r>
            <a:r>
              <a:rPr lang="pt-BR" dirty="0" smtClean="0"/>
              <a:t>4. </a:t>
            </a:r>
            <a:r>
              <a:rPr lang="pt-BR" dirty="0"/>
              <a:t>Preencha com 1 a diagonal </a:t>
            </a:r>
            <a:r>
              <a:rPr lang="pt-BR" dirty="0" smtClean="0"/>
              <a:t>principal, com -1 a diagonal secundária e </a:t>
            </a:r>
            <a:r>
              <a:rPr lang="pt-BR"/>
              <a:t>com </a:t>
            </a:r>
            <a:r>
              <a:rPr lang="pt-BR" smtClean="0"/>
              <a:t>Zero </a:t>
            </a:r>
            <a:r>
              <a:rPr lang="pt-BR" dirty="0"/>
              <a:t>os demais elementos. Escreva ao final a matriz obtida</a:t>
            </a:r>
            <a:r>
              <a:rPr lang="pt-BR" dirty="0" smtClean="0"/>
              <a:t>.</a:t>
            </a:r>
            <a:endParaRPr lang="pt-BR" dirty="0"/>
          </a:p>
          <a:p>
            <a:pPr lvl="0"/>
            <a:r>
              <a:rPr lang="pt-BR" dirty="0"/>
              <a:t>Leia uma matriz 6 x 6, conte e escreva quantos valores maiores que 10 ela possui</a:t>
            </a:r>
            <a:r>
              <a:rPr lang="pt-BR" dirty="0" smtClean="0"/>
              <a:t>.</a:t>
            </a:r>
          </a:p>
          <a:p>
            <a:pPr lvl="0"/>
            <a:r>
              <a:rPr lang="pt-BR" dirty="0" smtClean="0"/>
              <a:t>Leia uma matriz 3x4 e exiba a sua transposta;</a:t>
            </a:r>
          </a:p>
          <a:p>
            <a:pPr lvl="0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07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Faça um algoritmo que registre as respostas de 40 questões de múltipla escolha e compare com o gabarito. O algoritmo deve retornar o número de acertos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Entrega: até 12/03/2018</a:t>
            </a:r>
          </a:p>
          <a:p>
            <a:r>
              <a:rPr lang="pt-BR" smtClean="0"/>
              <a:t>Por e-mail.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01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5606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1976</TotalTime>
  <Words>390</Words>
  <Application>Microsoft Office PowerPoint</Application>
  <PresentationFormat>Personalizar</PresentationFormat>
  <Paragraphs>47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Custom Theme</vt:lpstr>
      <vt:lpstr>Algoritmos e Lógica de Programação</vt:lpstr>
      <vt:lpstr>Problema</vt:lpstr>
      <vt:lpstr>Matrizes</vt:lpstr>
      <vt:lpstr>Declaração de uma Matriz</vt:lpstr>
      <vt:lpstr>Acesso a posições de uma matriz</vt:lpstr>
      <vt:lpstr>Exemplo</vt:lpstr>
      <vt:lpstr>Exemplo multiplicação de duas matrizes 3x3</vt:lpstr>
      <vt:lpstr>Exercícios</vt:lpstr>
      <vt:lpstr>Trabalho 01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52</cp:revision>
  <dcterms:created xsi:type="dcterms:W3CDTF">2016-02-18T16:34:31Z</dcterms:created>
  <dcterms:modified xsi:type="dcterms:W3CDTF">2018-02-28T00:01:03Z</dcterms:modified>
</cp:coreProperties>
</file>