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Me. Julio Cesar Momente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Estruturas de Dados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Introduzir o conceito de estruturas heterogêneas;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Apresentar a forma de criação de tipos definidos pelo usuário;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de programação C permite que sejam criadas estruturas que guardem dados de tipos diferentes, a essas estruturas é dado o nome de estruturas heterogêneas (ou </a:t>
            </a:r>
            <a:r>
              <a:rPr lang="pt-BR" i="1" dirty="0" err="1" smtClean="0"/>
              <a:t>structs</a:t>
            </a:r>
            <a:r>
              <a:rPr lang="pt-BR" i="1" dirty="0" smtClean="0"/>
              <a:t>)</a:t>
            </a:r>
          </a:p>
          <a:p>
            <a:r>
              <a:rPr lang="pt-BR" dirty="0" smtClean="0"/>
              <a:t>São definidas pela palavra reservada </a:t>
            </a:r>
            <a:r>
              <a:rPr lang="pt-BR" b="1" i="1" dirty="0" err="1" smtClean="0"/>
              <a:t>struct</a:t>
            </a:r>
            <a:r>
              <a:rPr lang="pt-BR" dirty="0" smtClean="0"/>
              <a:t> e podem conter quaisquer tipos de dados;</a:t>
            </a:r>
          </a:p>
          <a:p>
            <a:r>
              <a:rPr lang="pt-BR" dirty="0" smtClean="0"/>
              <a:t>Exemplo: Pessoa (registro de dados e consulta às informações)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Heterogêneas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05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C também permite que sejam criados tipos de dados definidos pelo programador, esse tipos são úteis para especificar uma nova forma de receber e guardar as informações;</a:t>
            </a:r>
          </a:p>
          <a:p>
            <a:r>
              <a:rPr lang="pt-BR" dirty="0" smtClean="0"/>
              <a:t>São definidos pela palavra reservada </a:t>
            </a:r>
            <a:r>
              <a:rPr lang="pt-BR" b="1" i="1" dirty="0" err="1" smtClean="0"/>
              <a:t>typedef</a:t>
            </a:r>
            <a:endParaRPr lang="pt-BR" dirty="0" smtClean="0"/>
          </a:p>
          <a:p>
            <a:r>
              <a:rPr lang="pt-BR" dirty="0" smtClean="0"/>
              <a:t>Exemplo definição do tipo Pessoa;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25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os membros de uma </a:t>
            </a:r>
            <a:r>
              <a:rPr lang="pt-BR" dirty="0" err="1" smtClean="0"/>
              <a:t>struct</a:t>
            </a:r>
            <a:r>
              <a:rPr lang="pt-BR" dirty="0" smtClean="0"/>
              <a:t> individualmente devemos utilizar o ponto ( . )</a:t>
            </a:r>
          </a:p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Pessoa P1;</a:t>
            </a: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P1.Nome //Acesso ao membro nome da </a:t>
            </a:r>
            <a:r>
              <a:rPr lang="pt-BR" dirty="0" err="1" smtClean="0">
                <a:latin typeface="Consolas" panose="020B0609020204030204" pitchFamily="49" charset="0"/>
              </a:rPr>
              <a:t>struct</a:t>
            </a:r>
            <a:r>
              <a:rPr lang="pt-BR" dirty="0" smtClean="0">
                <a:latin typeface="Consolas" panose="020B0609020204030204" pitchFamily="49" charset="0"/>
              </a:rPr>
              <a:t> Pessoa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à membros da </a:t>
            </a:r>
            <a:r>
              <a:rPr lang="pt-BR" dirty="0" err="1" smtClean="0"/>
              <a:t>Struct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30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uma função que realize o cadastro de pessoas (no máximo 10) e exiba as informações das pessoas cadastradas;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2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Desenvolva um programa de cadastro de itens com código e valor;</a:t>
            </a:r>
          </a:p>
          <a:p>
            <a:r>
              <a:rPr lang="pt-BR" dirty="0" smtClean="0"/>
              <a:t>Faça também uma função para mostrar os itens cadastrados;</a:t>
            </a:r>
          </a:p>
          <a:p>
            <a:r>
              <a:rPr lang="pt-BR" dirty="0" smtClean="0"/>
              <a:t>Obs.: no máximo 100 itens.</a:t>
            </a:r>
          </a:p>
          <a:p>
            <a:r>
              <a:rPr lang="pt-BR" dirty="0" smtClean="0"/>
              <a:t>Entrega por e-mail até dia </a:t>
            </a:r>
            <a:r>
              <a:rPr lang="pt-BR" dirty="0" smtClean="0"/>
              <a:t>07/05/2017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11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 mesma forma que se declaram ponteiros de outros tipos, ponteiros para </a:t>
            </a:r>
            <a:r>
              <a:rPr lang="pt-BR" dirty="0" err="1" smtClean="0"/>
              <a:t>structs</a:t>
            </a:r>
            <a:r>
              <a:rPr lang="pt-BR" dirty="0" smtClean="0"/>
              <a:t> também podem ser declarados.</a:t>
            </a:r>
          </a:p>
          <a:p>
            <a:r>
              <a:rPr lang="pt-BR" dirty="0" smtClean="0"/>
              <a:t>Exemplo: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Pessoa *P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 para </a:t>
            </a:r>
            <a:r>
              <a:rPr lang="pt-BR" dirty="0" err="1" smtClean="0"/>
              <a:t>structs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09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temos um ponteiro para </a:t>
            </a:r>
            <a:r>
              <a:rPr lang="pt-BR" dirty="0" err="1" smtClean="0"/>
              <a:t>struct</a:t>
            </a:r>
            <a:r>
              <a:rPr lang="pt-BR" dirty="0" smtClean="0"/>
              <a:t>, o acesso aos membros é feito por meio do operador seta ( -&gt; )</a:t>
            </a:r>
          </a:p>
          <a:p>
            <a:endParaRPr lang="pt-BR" dirty="0"/>
          </a:p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Pessoa *P1</a:t>
            </a: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P1-&gt;Nome;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Acesso a membros da </a:t>
            </a:r>
            <a:r>
              <a:rPr lang="pt-BR" dirty="0" err="1" smtClean="0"/>
              <a:t>Struct</a:t>
            </a:r>
            <a:r>
              <a:rPr lang="pt-BR" dirty="0" smtClean="0"/>
              <a:t> (Ponteiros)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469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180</TotalTime>
  <Words>293</Words>
  <Application>Microsoft Office PowerPoint</Application>
  <PresentationFormat>Personalizar</PresentationFormat>
  <Paragraphs>39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Tema1</vt:lpstr>
      <vt:lpstr>Estruturas de Dados</vt:lpstr>
      <vt:lpstr>Objetivo</vt:lpstr>
      <vt:lpstr>Estruturas Heterogêneas</vt:lpstr>
      <vt:lpstr>Definição de tipos</vt:lpstr>
      <vt:lpstr>Acesso à membros da Struct</vt:lpstr>
      <vt:lpstr>exercício</vt:lpstr>
      <vt:lpstr>Trabalho</vt:lpstr>
      <vt:lpstr>Ponteiros para structs</vt:lpstr>
      <vt:lpstr>Acesso a membros da Struct (Ponteiros)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19</cp:revision>
  <dcterms:created xsi:type="dcterms:W3CDTF">2016-02-18T16:34:31Z</dcterms:created>
  <dcterms:modified xsi:type="dcterms:W3CDTF">2018-04-19T23:39:30Z</dcterms:modified>
</cp:coreProperties>
</file>