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0413" cy="6859588"/>
  <p:notesSz cx="6858000" cy="9144000"/>
  <p:defaultTextStyle>
    <a:defPPr>
      <a:defRPr lang="pt-BR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98" y="-9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5757"/>
            <a:ext cx="8257680" cy="925437"/>
          </a:xfrm>
        </p:spPr>
        <p:txBody>
          <a:bodyPr/>
          <a:lstStyle>
            <a:lvl1pPr marL="0" indent="0" algn="r" latinLnBrk="0">
              <a:buNone/>
              <a:defRPr lang="pt-BR" sz="3300"/>
            </a:lvl1pPr>
            <a:lvl2pPr marL="544251" indent="0" algn="ctr">
              <a:buNone/>
            </a:lvl2pPr>
            <a:lvl3pPr marL="1088502" indent="0" algn="ctr">
              <a:buNone/>
            </a:lvl3pPr>
            <a:lvl4pPr marL="1632753" indent="0" algn="ctr">
              <a:buNone/>
            </a:lvl4pPr>
            <a:lvl5pPr marL="2177004" indent="0" algn="ctr">
              <a:buNone/>
            </a:lvl5pPr>
            <a:lvl6pPr marL="2721254" indent="0" algn="ctr">
              <a:buNone/>
            </a:lvl6pPr>
            <a:lvl7pPr marL="3265505" indent="0" algn="ctr">
              <a:buNone/>
            </a:lvl7pPr>
            <a:lvl8pPr marL="3809756" indent="0" algn="ctr">
              <a:buNone/>
            </a:lvl8pPr>
            <a:lvl9pPr marL="4354007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7636"/>
            <a:ext cx="10102437" cy="1470365"/>
          </a:xfrm>
        </p:spPr>
        <p:txBody>
          <a:bodyPr anchor="b" anchorCtr="0"/>
          <a:lstStyle>
            <a:lvl1pPr algn="r" latinLnBrk="0">
              <a:defRPr lang="pt-BR" sz="4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30/10/2017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30/10/2017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30/10/2017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30/10/2017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30/10/2017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30/10/2017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30/10/2017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lIns="108850" tIns="54425" rIns="108850" bIns="54425"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lIns="108850" tIns="54425" rIns="108850" bIns="54425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30/10/2017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6671"/>
            <a:ext cx="3860297" cy="476360"/>
          </a:xfrm>
          <a:prstGeom prst="rect">
            <a:avLst/>
          </a:prstGeom>
        </p:spPr>
        <p:txBody>
          <a:bodyPr lIns="108850" tIns="54425" rIns="108850" bIns="54425"/>
          <a:lstStyle>
            <a:lvl1pPr algn="ctr" latinLnBrk="0">
              <a:defRPr lang="pt-BR" sz="12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52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43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408188" indent="-408188" eaLnBrk="1" latinLnBrk="0" hangingPunct="1">
        <a:buChar char="•"/>
        <a:defRPr lang="pt-BR" sz="3300">
          <a:latin typeface="+mn-lt"/>
        </a:defRPr>
      </a:lvl1pPr>
      <a:lvl2pPr marL="884408" indent="-340157" eaLnBrk="1" hangingPunct="1">
        <a:buChar char="–"/>
        <a:defRPr lang="pt-BR" sz="2900">
          <a:latin typeface="+mn-lt"/>
        </a:defRPr>
      </a:lvl2pPr>
      <a:lvl3pPr marL="1360627" indent="-272125" eaLnBrk="1" hangingPunct="1">
        <a:buChar char="•"/>
        <a:defRPr lang="pt-BR" sz="2900">
          <a:latin typeface="+mn-lt"/>
        </a:defRPr>
      </a:lvl3pPr>
      <a:lvl4pPr marL="1904878" indent="-272125" eaLnBrk="1" hangingPunct="1">
        <a:buChar char="–"/>
        <a:defRPr lang="pt-BR" sz="2400">
          <a:latin typeface="+mn-lt"/>
        </a:defRPr>
      </a:lvl4pPr>
      <a:lvl5pPr marL="2449129" indent="-272125" eaLnBrk="1" hangingPunct="1">
        <a:buChar char="»"/>
        <a:defRPr lang="pt-BR" sz="2400">
          <a:latin typeface="+mn-lt"/>
        </a:defRPr>
      </a:lvl5pPr>
      <a:lvl6pPr marL="2993380" indent="-272125" eaLnBrk="1" hangingPunct="1">
        <a:buChar char="•"/>
        <a:defRPr lang="pt-BR" sz="2400"/>
      </a:lvl6pPr>
      <a:lvl7pPr marL="3537631" indent="-272125" eaLnBrk="1" hangingPunct="1">
        <a:buChar char="•"/>
        <a:defRPr lang="pt-BR" sz="2400"/>
      </a:lvl7pPr>
      <a:lvl8pPr marL="4081882" indent="-272125" eaLnBrk="1" hangingPunct="1">
        <a:buChar char="•"/>
        <a:defRPr lang="pt-BR" sz="2400"/>
      </a:lvl8pPr>
      <a:lvl9pPr marL="4626132" indent="-272125" eaLnBrk="1" hangingPunct="1">
        <a:buChar char="•"/>
        <a:defRPr lang="pt-BR" sz="24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544251" eaLnBrk="1" hangingPunct="1"/>
      <a:lvl3pPr marL="1088502" eaLnBrk="1" hangingPunct="1"/>
      <a:lvl4pPr marL="1632753" eaLnBrk="1" hangingPunct="1"/>
      <a:lvl5pPr marL="2177004" eaLnBrk="1" hangingPunct="1"/>
      <a:lvl6pPr marL="2721254" eaLnBrk="1" hangingPunct="1"/>
      <a:lvl7pPr marL="3265505" eaLnBrk="1" hangingPunct="1"/>
      <a:lvl8pPr marL="3809756" eaLnBrk="1" hangingPunct="1"/>
      <a:lvl9pPr marL="4354007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Caracterize os seguintes métodos de Ordenação</a:t>
            </a:r>
          </a:p>
          <a:p>
            <a:pPr lvl="1"/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 smtClean="0"/>
          </a:p>
          <a:p>
            <a:pPr lvl="1"/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 smtClean="0"/>
          </a:p>
          <a:p>
            <a:pPr lvl="1"/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Métodos de Ordenação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272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Diferencie a busca binária da busca </a:t>
            </a:r>
            <a:r>
              <a:rPr lang="pt-BR" dirty="0" err="1" smtClean="0"/>
              <a:t>sequêncial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Escreva o algoritmo de busca binária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Considere o seguinte vetor ordenado (1, 2, 4, 5, 6, 7,8, 10,11,12,15,18,20)</a:t>
            </a:r>
          </a:p>
          <a:p>
            <a:pPr marL="990570" lvl="1" indent="-514350"/>
            <a:r>
              <a:rPr lang="pt-BR" dirty="0" smtClean="0"/>
              <a:t>Quantos pesquisas ou chamadas são feitas para localizar os elementos: 1, 5, 7, 11, 18 e 30.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Qual o máximo de chamadas necessárias para localizar um elemento em um vetor de 1000 elementos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Busca binária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837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 que se trata a estratégia de divisão e conquista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Evidencie as diferenças entre métodos iterativos e métodos recursivos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Implemente a função de </a:t>
            </a:r>
            <a:r>
              <a:rPr lang="pt-BR" dirty="0" err="1" smtClean="0"/>
              <a:t>fibonacci</a:t>
            </a:r>
            <a:r>
              <a:rPr lang="pt-BR" dirty="0" smtClean="0"/>
              <a:t> recursiva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Quantas chamadas são feitas para o cálculo de </a:t>
            </a:r>
            <a:r>
              <a:rPr lang="pt-BR" dirty="0" err="1" smtClean="0"/>
              <a:t>fib</a:t>
            </a:r>
            <a:r>
              <a:rPr lang="pt-BR" dirty="0" smtClean="0"/>
              <a:t>(4)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Desenhe a árvore de chamadas do exercício anterior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Recursão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29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Caracterize uma árvore de busca binária</a:t>
            </a:r>
          </a:p>
          <a:p>
            <a:r>
              <a:rPr lang="pt-BR" dirty="0" smtClean="0"/>
              <a:t>Mostre a implementação dos métodos de percurso </a:t>
            </a:r>
            <a:r>
              <a:rPr lang="pt-BR" dirty="0" err="1" smtClean="0"/>
              <a:t>preOrdem</a:t>
            </a:r>
            <a:r>
              <a:rPr lang="pt-BR" dirty="0" smtClean="0"/>
              <a:t>, </a:t>
            </a:r>
            <a:r>
              <a:rPr lang="pt-BR" dirty="0" err="1" smtClean="0"/>
              <a:t>emOrdem</a:t>
            </a:r>
            <a:r>
              <a:rPr lang="pt-BR" dirty="0" smtClean="0"/>
              <a:t> e </a:t>
            </a:r>
            <a:r>
              <a:rPr lang="pt-BR" dirty="0" err="1" smtClean="0"/>
              <a:t>posOrdem</a:t>
            </a:r>
            <a:r>
              <a:rPr lang="pt-BR" dirty="0" smtClean="0"/>
              <a:t>.</a:t>
            </a:r>
          </a:p>
          <a:p>
            <a:r>
              <a:rPr lang="pt-BR" dirty="0" smtClean="0"/>
              <a:t>Quais as saídas dos métodos </a:t>
            </a:r>
            <a:r>
              <a:rPr lang="pt-BR" dirty="0" err="1" smtClean="0"/>
              <a:t>preOrdem</a:t>
            </a:r>
            <a:r>
              <a:rPr lang="pt-BR" dirty="0" smtClean="0"/>
              <a:t>, </a:t>
            </a:r>
            <a:r>
              <a:rPr lang="pt-BR" dirty="0" err="1" smtClean="0"/>
              <a:t>emOrdem</a:t>
            </a:r>
            <a:r>
              <a:rPr lang="pt-BR" dirty="0" smtClean="0"/>
              <a:t> e </a:t>
            </a:r>
            <a:r>
              <a:rPr lang="pt-BR" dirty="0" err="1" smtClean="0"/>
              <a:t>posOrdem</a:t>
            </a:r>
            <a:r>
              <a:rPr lang="pt-BR" dirty="0" smtClean="0"/>
              <a:t> da seguinte árvore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árvores</a:t>
            </a:r>
            <a:endParaRPr lang="pt-BR" dirty="0"/>
          </a:p>
        </p:txBody>
      </p:sp>
      <p:pic>
        <p:nvPicPr>
          <p:cNvPr id="1026" name="Picture 2" descr="Resultado de imagem para binary search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62" y="3933850"/>
            <a:ext cx="534364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58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Quais das seguintes sequencias de busca em árvore não pode ter sido executada em uma árvore de busca binária</a:t>
            </a:r>
          </a:p>
          <a:p>
            <a:pPr lvl="1"/>
            <a:r>
              <a:rPr lang="pt-BR" dirty="0" smtClean="0"/>
              <a:t>25, 15, 4, 12, </a:t>
            </a:r>
            <a:r>
              <a:rPr lang="pt-BR" b="1" u="sng" dirty="0" smtClean="0"/>
              <a:t>14</a:t>
            </a:r>
          </a:p>
          <a:p>
            <a:pPr lvl="1"/>
            <a:r>
              <a:rPr lang="pt-BR" dirty="0" smtClean="0"/>
              <a:t>10, 12, 21, 13, </a:t>
            </a:r>
            <a:r>
              <a:rPr lang="pt-BR" b="1" dirty="0" smtClean="0"/>
              <a:t>17</a:t>
            </a:r>
          </a:p>
          <a:p>
            <a:pPr lvl="1"/>
            <a:r>
              <a:rPr lang="pt-BR" dirty="0"/>
              <a:t>715, 112, 530, 249, 406, 234, 287</a:t>
            </a:r>
            <a:endParaRPr lang="pt-BR" dirty="0" smtClean="0"/>
          </a:p>
          <a:p>
            <a:r>
              <a:rPr lang="pt-BR" dirty="0" smtClean="0"/>
              <a:t>Reconstrua a árvore a partir da impressão </a:t>
            </a:r>
            <a:r>
              <a:rPr lang="pt-BR" dirty="0" err="1" smtClean="0"/>
              <a:t>preOrdem</a:t>
            </a:r>
            <a:endParaRPr lang="pt-BR" dirty="0"/>
          </a:p>
          <a:p>
            <a:pPr lvl="1"/>
            <a:r>
              <a:rPr lang="pt-BR" dirty="0" smtClean="0"/>
              <a:t>A, B, D, E, H, I, C, F, G</a:t>
            </a:r>
          </a:p>
          <a:p>
            <a:pPr lvl="1"/>
            <a:r>
              <a:rPr lang="pt-BR" dirty="0" smtClean="0"/>
              <a:t>10, 12, 3, 4, 6, 7, 5, 11, 2, 8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árvores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00763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328</TotalTime>
  <Words>277</Words>
  <Application>Microsoft Office PowerPoint</Application>
  <PresentationFormat>Personalizar</PresentationFormat>
  <Paragraphs>32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Custom Theme</vt:lpstr>
      <vt:lpstr>Estruturas de Dados</vt:lpstr>
      <vt:lpstr>Exercício Métodos de Ordenação</vt:lpstr>
      <vt:lpstr>Exercícios Busca binária</vt:lpstr>
      <vt:lpstr>Exercícios Recursão</vt:lpstr>
      <vt:lpstr>Exercícios árvores</vt:lpstr>
      <vt:lpstr>Exercícios árvores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43</cp:revision>
  <dcterms:created xsi:type="dcterms:W3CDTF">2016-05-30T21:21:37Z</dcterms:created>
  <dcterms:modified xsi:type="dcterms:W3CDTF">2017-10-30T20:34:23Z</dcterms:modified>
</cp:coreProperties>
</file>