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1631048" y="3591774"/>
            <a:ext cx="10103752" cy="1470025"/>
          </a:xfrm>
          <a:prstGeom prst="rect">
            <a:avLst/>
          </a:prstGeom>
        </p:spPr>
        <p:txBody>
          <a:bodyPr anchor="b" anchorCtr="0">
            <a:normAutofit/>
          </a:bodyPr>
          <a:lstStyle>
            <a:defPPr>
              <a:defRPr lang="pt-BR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r" eaLnBrk="1" latinLnBrk="0" hangingPunct="1">
              <a:buNone/>
              <a:defRPr lang="pt-BR" sz="4000">
                <a:solidFill>
                  <a:schemeClr val="tx1">
                    <a:alpha val="100000"/>
                  </a:schemeClr>
                </a:solidFill>
                <a:latin typeface="+mj-lt"/>
              </a:defRPr>
            </a:lvl1pPr>
          </a:lstStyle>
          <a:p>
            <a:pPr defTabSz="914400"/>
            <a:r>
              <a:rPr lang="pt-BR" kern="0" dirty="0" smtClean="0"/>
              <a:t>Algoritmos e Lógica de Programação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vezes </a:t>
            </a:r>
            <a:r>
              <a:rPr lang="pt-BR" dirty="0" smtClean="0"/>
              <a:t>não se sabe a quantidade de posições de um vetor que será necessária para resolver um problema;</a:t>
            </a:r>
          </a:p>
          <a:p>
            <a:r>
              <a:rPr lang="pt-BR" dirty="0" smtClean="0"/>
              <a:t>Para isso, a linguagem C fornece uma operação para reservar espaço de memória em tempo de execução;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7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operador </a:t>
            </a:r>
            <a:r>
              <a:rPr lang="pt-BR" b="1" dirty="0" err="1" smtClean="0"/>
              <a:t>sizeof</a:t>
            </a:r>
            <a:r>
              <a:rPr lang="pt-BR" b="1" dirty="0" smtClean="0"/>
              <a:t> </a:t>
            </a:r>
            <a:r>
              <a:rPr lang="pt-BR" dirty="0" smtClean="0"/>
              <a:t> devolve o tamanho em bytes de um tipo ou estrutura;</a:t>
            </a:r>
          </a:p>
          <a:p>
            <a:r>
              <a:rPr lang="pt-BR" dirty="0" smtClean="0"/>
              <a:t>Este operador é necessário para reservar a quantidade de posições de memória correta ao alocar uma variável, vetor ou estrutura dinamicamente;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</a:t>
            </a:r>
            <a:r>
              <a:rPr lang="pt-BR" dirty="0" err="1" smtClean="0"/>
              <a:t>sizeof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4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Alocação dinâmica de vetor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7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454" y="1584101"/>
            <a:ext cx="8974943" cy="4430333"/>
          </a:xfrm>
        </p:spPr>
        <p:txBody>
          <a:bodyPr>
            <a:normAutofit/>
          </a:bodyPr>
          <a:lstStyle/>
          <a:p>
            <a:r>
              <a:rPr lang="pt-BR" dirty="0" smtClean="0"/>
              <a:t>Calcular a média de uma turma de alunos;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6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a leitura do número de pessoas que serão fiscalizadas pela polícia federal em um aeroporto.</a:t>
            </a:r>
          </a:p>
          <a:p>
            <a:r>
              <a:rPr lang="pt-BR" dirty="0" smtClean="0"/>
              <a:t>Para cada uma das pessoas fiscalizadas, guarde o valor de imposto devido;</a:t>
            </a:r>
          </a:p>
          <a:p>
            <a:r>
              <a:rPr lang="pt-BR" dirty="0" smtClean="0"/>
              <a:t>Ao final, exiba a soma total de impostos devidos, o maior valor devido a média dos valores em débito e a quantidade de pessoas com débitos acima da média.</a:t>
            </a:r>
          </a:p>
          <a:p>
            <a:r>
              <a:rPr lang="pt-BR" dirty="0" smtClean="0"/>
              <a:t>Entrega: 19/03/2018, </a:t>
            </a:r>
            <a:r>
              <a:rPr lang="pt-BR" smtClean="0"/>
              <a:t>por e-mail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00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na linguagem de programação estão associadas a um tipo, um nome, um valor e um endereço de memória;</a:t>
            </a:r>
          </a:p>
          <a:p>
            <a:r>
              <a:rPr lang="pt-BR" dirty="0" smtClean="0"/>
              <a:t>Um ponteiro é uma variável que armazena o endereço (referência) de outra variável</a:t>
            </a:r>
          </a:p>
          <a:p>
            <a:r>
              <a:rPr lang="pt-BR" dirty="0" smtClean="0"/>
              <a:t>Os ponteiros apontam para endereços de memória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07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5;</a:t>
            </a:r>
          </a:p>
          <a:p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 = ‘G’;</a:t>
            </a:r>
          </a:p>
          <a:p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1343;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26" name="Picture 2" descr="\includegraphics[scale=0.5]{ptr1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71" y="742839"/>
            <a:ext cx="2798652" cy="363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80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operador de endereço é utilizado para especificar o endereço de uma variável;</a:t>
            </a:r>
          </a:p>
          <a:p>
            <a:r>
              <a:rPr lang="pt-BR" dirty="0" smtClean="0"/>
              <a:t>Exemplo: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&amp;valor); </a:t>
            </a:r>
            <a:r>
              <a:rPr lang="pt-BR" dirty="0" smtClean="0">
                <a:cs typeface="Courier New" panose="02070309020205020404" pitchFamily="49" charset="0"/>
              </a:rPr>
              <a:t>//Salva o valor no endereço da variável valor</a:t>
            </a:r>
          </a:p>
          <a:p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0;</a:t>
            </a:r>
            <a:r>
              <a:rPr lang="pt-BR" dirty="0" smtClean="0"/>
              <a:t> //A variável i tem o valor 0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&amp;i </a:t>
            </a:r>
            <a:r>
              <a:rPr lang="pt-BR" dirty="0" smtClean="0"/>
              <a:t>devolve o valor do endereço de memória da variável i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de Endereço (&amp;)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preciso especificar o tipo de dados do ponteiro, ou seja, é necessário especificar qual o tipo de informação para a qual o ponteiro aponta;</a:t>
            </a:r>
          </a:p>
          <a:p>
            <a:r>
              <a:rPr lang="pt-BR" dirty="0" smtClean="0"/>
              <a:t>Um ponteiro para um inteiro, por exemplo, somente pode receber o endereço de uma variável do tipo inteiro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Ponteiro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42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453" y="1532585"/>
            <a:ext cx="8974943" cy="443033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 operador unário * é utilizado em 3 situações:</a:t>
            </a:r>
          </a:p>
          <a:p>
            <a:r>
              <a:rPr lang="pt-BR" dirty="0" smtClean="0"/>
              <a:t>Na declaração de uma variável do tipo ponteiro (</a:t>
            </a:r>
            <a:r>
              <a:rPr lang="pt-BR" dirty="0" err="1" smtClean="0"/>
              <a:t>int</a:t>
            </a:r>
            <a:r>
              <a:rPr lang="pt-BR" dirty="0" smtClean="0"/>
              <a:t> *p;) para especificar que uma variável é um ponteiro;</a:t>
            </a:r>
          </a:p>
          <a:p>
            <a:r>
              <a:rPr lang="pt-BR" dirty="0" smtClean="0"/>
              <a:t>Para acessar o valor de um ponteiro</a:t>
            </a:r>
          </a:p>
          <a:p>
            <a:pPr lvl="1"/>
            <a:r>
              <a:rPr lang="pt-BR" dirty="0" err="1" smtClean="0"/>
              <a:t>i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= 5;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&amp;v;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*p);</a:t>
            </a:r>
          </a:p>
          <a:p>
            <a:r>
              <a:rPr lang="pt-BR" dirty="0" smtClean="0">
                <a:cs typeface="Courier New" panose="02070309020205020404" pitchFamily="49" charset="0"/>
              </a:rPr>
              <a:t>Para passar uma referência para uma função (passagem de parâmetros por referência)</a:t>
            </a:r>
          </a:p>
          <a:p>
            <a:pPr lvl="1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*point){ 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07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Ponteiros são um dos conceitos mais úteis em programação, pois permitem que variáveis possam mudar de valor apenas trocando o endereço e também permitem que funções retornem mais de um valor;</a:t>
            </a:r>
          </a:p>
          <a:p>
            <a:r>
              <a:rPr lang="pt-BR" dirty="0" smtClean="0"/>
              <a:t>Exemplo função de troca de valores;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27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Escrever um programa que receba um valor inteiro e devolva o número dividido em unidade, dezenas e centenas;</a:t>
            </a:r>
          </a:p>
          <a:p>
            <a:r>
              <a:rPr lang="pt-BR" dirty="0" smtClean="0"/>
              <a:t>Escrever um programa que troque dois valores e informe os endereços das variáveis, bem como os valores trocados</a:t>
            </a:r>
            <a:r>
              <a:rPr lang="pt-BR" dirty="0" smtClean="0"/>
              <a:t>;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81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Calcular a média de notas de uma turma.</a:t>
            </a:r>
          </a:p>
          <a:p>
            <a:r>
              <a:rPr lang="pt-BR" dirty="0" smtClean="0"/>
              <a:t>Fazer isso para turmas diferentes.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2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104</TotalTime>
  <Words>536</Words>
  <Application>Microsoft Office PowerPoint</Application>
  <PresentationFormat>Personalizar</PresentationFormat>
  <Paragraphs>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Tema1</vt:lpstr>
      <vt:lpstr>Apresentação do PowerPoint</vt:lpstr>
      <vt:lpstr>Ponteiros</vt:lpstr>
      <vt:lpstr>Exemplo</vt:lpstr>
      <vt:lpstr>Operador de Endereço (&amp;)</vt:lpstr>
      <vt:lpstr>Tipo de Ponteiro</vt:lpstr>
      <vt:lpstr>Operador *</vt:lpstr>
      <vt:lpstr>Utilização</vt:lpstr>
      <vt:lpstr>Exercícios</vt:lpstr>
      <vt:lpstr>Problema</vt:lpstr>
      <vt:lpstr>Alocação Dinâmica</vt:lpstr>
      <vt:lpstr>Operador sizeof</vt:lpstr>
      <vt:lpstr>Exemplo</vt:lpstr>
      <vt:lpstr>Exercício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11</cp:revision>
  <dcterms:created xsi:type="dcterms:W3CDTF">2016-02-18T16:34:31Z</dcterms:created>
  <dcterms:modified xsi:type="dcterms:W3CDTF">2018-03-05T21:16:12Z</dcterms:modified>
</cp:coreProperties>
</file>