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70" r:id="rId6"/>
    <p:sldId id="263" r:id="rId7"/>
    <p:sldId id="276" r:id="rId8"/>
    <p:sldId id="265" r:id="rId9"/>
    <p:sldId id="266" r:id="rId10"/>
    <p:sldId id="267" r:id="rId11"/>
    <p:sldId id="277" r:id="rId12"/>
    <p:sldId id="269" r:id="rId13"/>
    <p:sldId id="271" r:id="rId14"/>
    <p:sldId id="272" r:id="rId15"/>
    <p:sldId id="278" r:id="rId16"/>
    <p:sldId id="274" r:id="rId17"/>
    <p:sldId id="275" r:id="rId18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84" y="10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17/08/2017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;</a:t>
            </a:r>
          </a:p>
          <a:p>
            <a:r>
              <a:rPr lang="pt-BR" dirty="0" smtClean="0"/>
              <a:t>Seleciona o elemento a ser inserido na primeira posição;</a:t>
            </a:r>
          </a:p>
          <a:p>
            <a:r>
              <a:rPr lang="pt-BR" dirty="0" smtClean="0"/>
              <a:t>Menos trocas;</a:t>
            </a:r>
          </a:p>
          <a:p>
            <a:r>
              <a:rPr lang="pt-BR" dirty="0" smtClean="0"/>
              <a:t>Muitas comparações</a:t>
            </a:r>
          </a:p>
          <a:p>
            <a:r>
              <a:rPr lang="pt-BR" dirty="0" smtClean="0"/>
              <a:t>Os elementos de menor valor vão sendo posicionados na posição correta;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ordenação por seleção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45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https://www.youtube.com/watch?v=Ns4TPTC8whw</a:t>
            </a:r>
          </a:p>
        </p:txBody>
      </p:sp>
    </p:spTree>
    <p:extLst>
      <p:ext uri="{BB962C8B-B14F-4D97-AF65-F5344CB8AC3E}">
        <p14:creationId xmlns:p14="http://schemas.microsoft.com/office/powerpoint/2010/main" val="30020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7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Posicionar cada elemento do vetor na posição correta;</a:t>
            </a:r>
          </a:p>
          <a:p>
            <a:r>
              <a:rPr lang="pt-BR" dirty="0" smtClean="0"/>
              <a:t>Deslocar os demais elementos uma posição a frente para poder posicionar o elemento;</a:t>
            </a:r>
          </a:p>
          <a:p>
            <a:r>
              <a:rPr lang="pt-BR" dirty="0" smtClean="0"/>
              <a:t>Menos comparações;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para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1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elementos são inseridos na posição correta;</a:t>
            </a:r>
          </a:p>
          <a:p>
            <a:r>
              <a:rPr lang="pt-BR" dirty="0" smtClean="0"/>
              <a:t>Há deslocamentos no vetor para acomodar os elementos em suas posições adequadas;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por Inserção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33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https://www.youtube.com/watch?v=ROalU379l3U</a:t>
            </a:r>
          </a:p>
        </p:txBody>
      </p:sp>
    </p:spTree>
    <p:extLst>
      <p:ext uri="{BB962C8B-B14F-4D97-AF65-F5344CB8AC3E}">
        <p14:creationId xmlns:p14="http://schemas.microsoft.com/office/powerpoint/2010/main" val="13747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Método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13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Contar o tempo necessário para ordenar vetores aleatórios de 1.000, 10.000, 100.000 e 1.000.000 de posições.</a:t>
            </a:r>
          </a:p>
          <a:p>
            <a:r>
              <a:rPr lang="pt-BR" dirty="0" smtClean="0"/>
              <a:t>Plote os valores obtidos para todos os métodos vistos até agora e elabore um gráfico desses valores.</a:t>
            </a:r>
          </a:p>
          <a:p>
            <a:r>
              <a:rPr lang="pt-BR" dirty="0" smtClean="0"/>
              <a:t>Entrega: 22/08/2017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9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Coloque o deck de cartas vermelho em ordem.</a:t>
            </a:r>
          </a:p>
          <a:p>
            <a:r>
              <a:rPr lang="pt-BR" dirty="0" smtClean="0"/>
              <a:t>Use um método repetível.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3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Precisamos colocar os valores de um vetor em ordem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 = </a:t>
            </a:r>
          </a:p>
          <a:p>
            <a:endParaRPr lang="pt-BR" dirty="0"/>
          </a:p>
          <a:p>
            <a:r>
              <a:rPr lang="pt-BR" dirty="0" smtClean="0"/>
              <a:t>Problema bastante complexo.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 = 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Como resolver?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15641"/>
              </p:ext>
            </p:extLst>
          </p:nvPr>
        </p:nvGraphicFramePr>
        <p:xfrm>
          <a:off x="1568656" y="2637706"/>
          <a:ext cx="81269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7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9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6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4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10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68548"/>
              </p:ext>
            </p:extLst>
          </p:nvPr>
        </p:nvGraphicFramePr>
        <p:xfrm>
          <a:off x="1558702" y="4293890"/>
          <a:ext cx="812695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  <a:gridCol w="812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4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6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7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9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10</a:t>
                      </a:r>
                      <a:endParaRPr lang="pt-BR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1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problema mais simples que conseguimos resolver é: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 =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Solução: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Troca(V[0], V[1]);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V =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mais simples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26527"/>
              </p:ext>
            </p:extLst>
          </p:nvPr>
        </p:nvGraphicFramePr>
        <p:xfrm>
          <a:off x="1486694" y="2637706"/>
          <a:ext cx="162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00"/>
                <a:gridCol w="81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5212"/>
              </p:ext>
            </p:extLst>
          </p:nvPr>
        </p:nvGraphicFramePr>
        <p:xfrm>
          <a:off x="1486694" y="4567818"/>
          <a:ext cx="162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00"/>
                <a:gridCol w="81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0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Comparar os elementos do vetor par a par</a:t>
            </a:r>
          </a:p>
          <a:p>
            <a:r>
              <a:rPr lang="pt-BR" dirty="0" smtClean="0"/>
              <a:t>Quando um par de valores estiver fora da ordem, trocar estes de posição entre si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36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;</a:t>
            </a:r>
          </a:p>
          <a:p>
            <a:r>
              <a:rPr lang="pt-BR" dirty="0" smtClean="0"/>
              <a:t>Faz trocas entre pares de valores até ordenar o vetor;</a:t>
            </a:r>
          </a:p>
          <a:p>
            <a:r>
              <a:rPr lang="pt-BR" dirty="0" smtClean="0"/>
              <a:t>Muitas trocas;</a:t>
            </a:r>
          </a:p>
          <a:p>
            <a:r>
              <a:rPr lang="pt-BR" dirty="0" smtClean="0"/>
              <a:t>Os elementos de maior valor vão sendo posicionados na posição correta;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ordenação Bolha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https://www.youtube.com/watch?v=lyZQPjUT5B4</a:t>
            </a:r>
          </a:p>
        </p:txBody>
      </p:sp>
    </p:spTree>
    <p:extLst>
      <p:ext uri="{BB962C8B-B14F-4D97-AF65-F5344CB8AC3E}">
        <p14:creationId xmlns:p14="http://schemas.microsoft.com/office/powerpoint/2010/main" val="7968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2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Selecionar o menor valor do vetor e posicionar na primeira posição;</a:t>
            </a:r>
          </a:p>
          <a:p>
            <a:r>
              <a:rPr lang="pt-BR" dirty="0" smtClean="0"/>
              <a:t>Faça isso para todos os valores;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904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275</TotalTime>
  <Words>325</Words>
  <Application>Microsoft Office PowerPoint</Application>
  <PresentationFormat>Personalizar</PresentationFormat>
  <Paragraphs>85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Custom Theme</vt:lpstr>
      <vt:lpstr>Estruturas de Dados</vt:lpstr>
      <vt:lpstr>Exercício</vt:lpstr>
      <vt:lpstr>Problema</vt:lpstr>
      <vt:lpstr>Problema mais simples</vt:lpstr>
      <vt:lpstr>Estratégia de Ordenação</vt:lpstr>
      <vt:lpstr>Algoritmo de ordenação Bolha</vt:lpstr>
      <vt:lpstr>Vídeo</vt:lpstr>
      <vt:lpstr>Implementação do algoritmo</vt:lpstr>
      <vt:lpstr>Estratégia de ordenação</vt:lpstr>
      <vt:lpstr>Algoritmo de ordenação por seleção</vt:lpstr>
      <vt:lpstr>Vídeos</vt:lpstr>
      <vt:lpstr>Implementação do algoritmo</vt:lpstr>
      <vt:lpstr>Estratégia para Ordenação</vt:lpstr>
      <vt:lpstr>Ordenação por Inserção</vt:lpstr>
      <vt:lpstr>Vídeo</vt:lpstr>
      <vt:lpstr>Implementação do Método</vt:lpstr>
      <vt:lpstr>Trabalho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26</cp:revision>
  <dcterms:created xsi:type="dcterms:W3CDTF">2016-05-30T21:21:37Z</dcterms:created>
  <dcterms:modified xsi:type="dcterms:W3CDTF">2017-08-17T20:57:24Z</dcterms:modified>
</cp:coreProperties>
</file>