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3" r:id="rId3"/>
    <p:sldId id="262" r:id="rId4"/>
    <p:sldId id="263" r:id="rId5"/>
    <p:sldId id="264" r:id="rId6"/>
    <p:sldId id="266" r:id="rId7"/>
    <p:sldId id="267" r:id="rId8"/>
    <p:sldId id="268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5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remover um elemento da lista encadeada de 3 maneiras:</a:t>
            </a:r>
          </a:p>
          <a:p>
            <a:r>
              <a:rPr lang="pt-BR" dirty="0" smtClean="0"/>
              <a:t>Remoção do início da lista;</a:t>
            </a:r>
          </a:p>
          <a:p>
            <a:r>
              <a:rPr lang="pt-BR" dirty="0" smtClean="0"/>
              <a:t>Remoção do final da lista;</a:t>
            </a:r>
          </a:p>
          <a:p>
            <a:r>
              <a:rPr lang="pt-BR" dirty="0" smtClean="0"/>
              <a:t>Remoção do meio da lista (Remoção de um elemento específico, por exemplo)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 da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0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4 tipos de listas encadeadas, que variam de acordo com a estrutura do elemento e forma de conexão dos ponteiros.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Lista Simplesmente Encadeada;</a:t>
            </a:r>
          </a:p>
          <a:p>
            <a:r>
              <a:rPr lang="pt-BR" dirty="0" smtClean="0"/>
              <a:t>Lista Duplamente Encadeada;</a:t>
            </a:r>
          </a:p>
          <a:p>
            <a:r>
              <a:rPr lang="pt-BR" dirty="0" smtClean="0"/>
              <a:t>Lista Circular Simplesmente Encadeada;</a:t>
            </a:r>
          </a:p>
          <a:p>
            <a:r>
              <a:rPr lang="pt-BR" dirty="0" smtClean="0"/>
              <a:t>Lista Circular Duplamente Encadeada;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Listas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1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Duplamente Encadeada</a:t>
            </a:r>
            <a:endParaRPr lang="pt-BR" dirty="0"/>
          </a:p>
        </p:txBody>
      </p:sp>
      <p:pic>
        <p:nvPicPr>
          <p:cNvPr id="1026" name="Picture 2" descr="Resultado de imagem para lista duplamente encade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83" y="2309339"/>
            <a:ext cx="6368054" cy="364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elemento de uma lista encadeada é uma estrutura heterogênea (</a:t>
            </a:r>
            <a:r>
              <a:rPr lang="pt-BR" dirty="0" err="1" smtClean="0"/>
              <a:t>struct</a:t>
            </a:r>
            <a:r>
              <a:rPr lang="pt-BR" dirty="0" smtClean="0"/>
              <a:t>) que possui, no mínimo, um campo de informação, um ponteiro para o próximo elemento e um ponteiro para o elemento anterior;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 da Lista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4997000" y="3992451"/>
            <a:ext cx="1712891" cy="528034"/>
            <a:chOff x="3606084" y="3915177"/>
            <a:chExt cx="1712891" cy="528034"/>
          </a:xfrm>
        </p:grpSpPr>
        <p:sp>
          <p:nvSpPr>
            <p:cNvPr id="4" name="Retângulo 3"/>
            <p:cNvSpPr/>
            <p:nvPr/>
          </p:nvSpPr>
          <p:spPr>
            <a:xfrm>
              <a:off x="3606084" y="3915177"/>
              <a:ext cx="875763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info</a:t>
              </a:r>
              <a:endParaRPr lang="pt-BR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481848" y="3915177"/>
              <a:ext cx="347730" cy="528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/>
            <p:nvPr/>
          </p:nvCxnSpPr>
          <p:spPr>
            <a:xfrm>
              <a:off x="4649273" y="4185634"/>
              <a:ext cx="6697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tângulo 8"/>
          <p:cNvSpPr/>
          <p:nvPr/>
        </p:nvSpPr>
        <p:spPr>
          <a:xfrm>
            <a:off x="4646716" y="3994723"/>
            <a:ext cx="347730" cy="52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4150879" y="4249901"/>
            <a:ext cx="6697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tipo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ante;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Elemento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 da Lista (Implementação)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6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 tipo de lista possui ponteiro o próximo elemento  e para o elemento anterior da lista.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primeio</a:t>
            </a:r>
            <a:r>
              <a:rPr lang="pt-BR" dirty="0" smtClean="0"/>
              <a:t> elemento tem ponteira para o anterior nulo;</a:t>
            </a:r>
          </a:p>
          <a:p>
            <a:r>
              <a:rPr lang="pt-BR" dirty="0" smtClean="0"/>
              <a:t> e o último elemento da lista tem o próximo com valor  nulo (NULL);</a:t>
            </a:r>
          </a:p>
          <a:p>
            <a:r>
              <a:rPr lang="pt-BR" dirty="0" smtClean="0"/>
              <a:t>Nulo (NULL) é um valor especial que somente pode ser atribuído a ponteiros e corresponde a apontar para endereço nenhum. Nulo é o valor vazio de ponteiros;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Duplamente Encadeada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80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operações básicas sobre listas são:</a:t>
            </a:r>
          </a:p>
          <a:p>
            <a:r>
              <a:rPr lang="pt-BR" dirty="0" smtClean="0"/>
              <a:t>Inserção;</a:t>
            </a:r>
          </a:p>
          <a:p>
            <a:r>
              <a:rPr lang="pt-BR" dirty="0" smtClean="0"/>
              <a:t>Remoção; e</a:t>
            </a:r>
          </a:p>
          <a:p>
            <a:r>
              <a:rPr lang="pt-BR" dirty="0" smtClean="0"/>
              <a:t>Pesquisa.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Encadeada - Operações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8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inserir um novo elemento na lista encadeada de 3 maneiras:</a:t>
            </a:r>
          </a:p>
          <a:p>
            <a:r>
              <a:rPr lang="pt-BR" dirty="0" smtClean="0"/>
              <a:t>Inserção no início da lista;</a:t>
            </a:r>
          </a:p>
          <a:p>
            <a:r>
              <a:rPr lang="pt-BR" dirty="0" smtClean="0"/>
              <a:t>Inserção no final da lista;</a:t>
            </a:r>
          </a:p>
          <a:p>
            <a:r>
              <a:rPr lang="pt-BR" dirty="0" smtClean="0"/>
              <a:t>Inserção no meio da lista (Inserção em ordem, por exemplo)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 na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2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Devemos procurar, elemento a elemento, na lista encadeada; </a:t>
            </a:r>
          </a:p>
          <a:p>
            <a:r>
              <a:rPr lang="pt-BR" dirty="0" smtClean="0"/>
              <a:t>Não é possível acessar diretamente um elemento, pois não sabemos exatamente onde o elemento se encontra na memória. É necessário percorrer os ponteiros da lista para encontrar o elemento desejado.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na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7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326</TotalTime>
  <Words>333</Words>
  <Application>Microsoft Office PowerPoint</Application>
  <PresentationFormat>Personalizar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Tema1</vt:lpstr>
      <vt:lpstr>Estruturas de Dados</vt:lpstr>
      <vt:lpstr>Tipos de Listas</vt:lpstr>
      <vt:lpstr>Lista Duplamente Encadeada</vt:lpstr>
      <vt:lpstr>Elemento da Lista</vt:lpstr>
      <vt:lpstr>Elemento da Lista (Implementação)</vt:lpstr>
      <vt:lpstr>Lista Duplamente Encadeada</vt:lpstr>
      <vt:lpstr>Lista Encadeada - Operações</vt:lpstr>
      <vt:lpstr>Inserção na Lista</vt:lpstr>
      <vt:lpstr>Pesquisa na Lista</vt:lpstr>
      <vt:lpstr>Remoção da Lista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 Cesar Momente</dc:creator>
  <cp:lastModifiedBy>Julio Cesar Momente</cp:lastModifiedBy>
  <cp:revision>16</cp:revision>
  <dcterms:created xsi:type="dcterms:W3CDTF">2016-04-11T17:33:03Z</dcterms:created>
  <dcterms:modified xsi:type="dcterms:W3CDTF">2018-05-14T23:56:21Z</dcterms:modified>
</cp:coreProperties>
</file>