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</a:t>
            </a:r>
            <a:r>
              <a:rPr lang="pt-BR" dirty="0" err="1" smtClean="0"/>
              <a:t>Momente</a:t>
            </a:r>
            <a:endParaRPr lang="pt-BR" dirty="0" smtClean="0"/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Estruturas de Dados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são trechos isolados de código que desempenham um papel específico;</a:t>
            </a:r>
          </a:p>
          <a:p>
            <a:r>
              <a:rPr lang="pt-BR" dirty="0" smtClean="0"/>
              <a:t>Usadas para dar maior legibilidade e maior reaproveitamento de código;</a:t>
            </a:r>
          </a:p>
          <a:p>
            <a:r>
              <a:rPr lang="pt-BR" dirty="0" smtClean="0"/>
              <a:t>São definidas pelo nome e pelo nome são chamadas na função principal (</a:t>
            </a:r>
            <a:r>
              <a:rPr lang="pt-BR" dirty="0" err="1" smtClean="0"/>
              <a:t>main</a:t>
            </a:r>
            <a:r>
              <a:rPr lang="pt-BR" dirty="0" smtClean="0"/>
              <a:t>) ou em outras funções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83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1187448" cy="4525963"/>
          </a:xfrm>
        </p:spPr>
        <p:txBody>
          <a:bodyPr/>
          <a:lstStyle/>
          <a:p>
            <a:r>
              <a:rPr lang="pt-BR" dirty="0" smtClean="0"/>
              <a:t>O protótipo é declaração que a função existe e que poderá ser utilizada ao longo do programa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tipo_da_funcao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NomeDaFuncao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Lista_de_Parametros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(protótipo)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04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implementação escrevem-se os comandos para desempenhar a funcionalidade desejada;</a:t>
            </a:r>
          </a:p>
          <a:p>
            <a:r>
              <a:rPr lang="pt-BR" dirty="0" smtClean="0"/>
              <a:t>É um trecho de código;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tipo_da_funcao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NomeDaFuncao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Lista_de_Parametros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corpo da função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(implementação)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58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tipo de dados que retorna da função após a sua execução;</a:t>
            </a:r>
          </a:p>
          <a:p>
            <a:r>
              <a:rPr lang="pt-BR" dirty="0" smtClean="0"/>
              <a:t>Caso a função não retorne nenhum valor, deve-se o tipo </a:t>
            </a:r>
            <a:r>
              <a:rPr lang="pt-BR" b="1" dirty="0" err="1" smtClean="0"/>
              <a:t>void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46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chamado de lista de argumentos, são as informações que a função precisará para executar;</a:t>
            </a:r>
          </a:p>
          <a:p>
            <a:r>
              <a:rPr lang="pt-BR" dirty="0" smtClean="0"/>
              <a:t>São dados (1 ou mais) com seus tipos que serão usados dentro da função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parâmetros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05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que soma dois valores reais e retorna a soma.</a:t>
            </a:r>
          </a:p>
          <a:p>
            <a:r>
              <a:rPr lang="pt-BR" dirty="0" smtClean="0"/>
              <a:t>Função que faz a leitura de 20 valores e retorna o maior deles;</a:t>
            </a:r>
          </a:p>
          <a:p>
            <a:r>
              <a:rPr lang="pt-BR" dirty="0" smtClean="0"/>
              <a:t>Função de determina o MDC (máximo divisor comum entre 2 números inteiros positivos)</a:t>
            </a:r>
          </a:p>
          <a:p>
            <a:r>
              <a:rPr lang="pt-BR" dirty="0" smtClean="0"/>
              <a:t>Função que responde se um aluno foi aprovado ou não dadas 4 notas bimestrais</a:t>
            </a:r>
          </a:p>
          <a:p>
            <a:r>
              <a:rPr lang="pt-BR" dirty="0" smtClean="0"/>
              <a:t>Função de calcula o expoente de um valor, dados a base e o expoente.</a:t>
            </a:r>
          </a:p>
          <a:p>
            <a:r>
              <a:rPr lang="pt-BR" dirty="0" smtClean="0"/>
              <a:t>Função que conta a quantidade de dígitos de um número.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20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programa calculadora com as funções de soma, subtração, multiplicação, divisão, potência e raiz quadrada.</a:t>
            </a:r>
          </a:p>
          <a:p>
            <a:r>
              <a:rPr lang="pt-BR" dirty="0" smtClean="0"/>
              <a:t>Entrega </a:t>
            </a:r>
            <a:r>
              <a:rPr lang="pt-BR" smtClean="0"/>
              <a:t>até </a:t>
            </a:r>
            <a:r>
              <a:rPr lang="pt-BR" smtClean="0"/>
              <a:t>19</a:t>
            </a:r>
            <a:r>
              <a:rPr lang="pt-BR" smtClean="0"/>
              <a:t>/03/2018, </a:t>
            </a:r>
            <a:r>
              <a:rPr lang="pt-BR" dirty="0" smtClean="0"/>
              <a:t>por e-mail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57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81</TotalTime>
  <Words>273</Words>
  <Application>Microsoft Office PowerPoint</Application>
  <PresentationFormat>Personalizar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Tema1</vt:lpstr>
      <vt:lpstr>Estruturas de Dados</vt:lpstr>
      <vt:lpstr>Funções</vt:lpstr>
      <vt:lpstr>Sintaxe (protótipo)</vt:lpstr>
      <vt:lpstr>Sintaxe (implementação)</vt:lpstr>
      <vt:lpstr>Tipo da função</vt:lpstr>
      <vt:lpstr>Lista de parâmetros</vt:lpstr>
      <vt:lpstr>Exemplos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11</cp:revision>
  <dcterms:created xsi:type="dcterms:W3CDTF">2016-02-18T16:34:31Z</dcterms:created>
  <dcterms:modified xsi:type="dcterms:W3CDTF">2018-03-05T21:17:26Z</dcterms:modified>
</cp:coreProperties>
</file>