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Função recursiva que encontra o valor máximo de um vetor;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9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Árvore de chamadas;</a:t>
            </a:r>
          </a:p>
          <a:p>
            <a:r>
              <a:rPr lang="pt-BR" dirty="0" smtClean="0"/>
              <a:t>Ordem de complexidade depende da estrutura da árvore;</a:t>
            </a:r>
          </a:p>
          <a:p>
            <a:r>
              <a:rPr lang="pt-BR" dirty="0" smtClean="0"/>
              <a:t>Exemplo: Árvore da Busca binária Recursiva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de Arquivos Recursivos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3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47833"/>
              </p:ext>
            </p:extLst>
          </p:nvPr>
        </p:nvGraphicFramePr>
        <p:xfrm>
          <a:off x="2566814" y="1701602"/>
          <a:ext cx="675879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  <a:gridCol w="750977"/>
                <a:gridCol w="750977"/>
                <a:gridCol w="750977"/>
                <a:gridCol w="750977"/>
                <a:gridCol w="750977"/>
                <a:gridCol w="750977"/>
                <a:gridCol w="750977"/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06868"/>
              </p:ext>
            </p:extLst>
          </p:nvPr>
        </p:nvGraphicFramePr>
        <p:xfrm>
          <a:off x="1198662" y="2925738"/>
          <a:ext cx="3003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  <a:gridCol w="750977"/>
                <a:gridCol w="750977"/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54421"/>
              </p:ext>
            </p:extLst>
          </p:nvPr>
        </p:nvGraphicFramePr>
        <p:xfrm>
          <a:off x="7247334" y="2925738"/>
          <a:ext cx="3003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  <a:gridCol w="750977"/>
                <a:gridCol w="750977"/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94321"/>
              </p:ext>
            </p:extLst>
          </p:nvPr>
        </p:nvGraphicFramePr>
        <p:xfrm>
          <a:off x="550590" y="4365898"/>
          <a:ext cx="7509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29549"/>
              </p:ext>
            </p:extLst>
          </p:nvPr>
        </p:nvGraphicFramePr>
        <p:xfrm>
          <a:off x="3142878" y="4365898"/>
          <a:ext cx="15019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25713"/>
              </p:ext>
            </p:extLst>
          </p:nvPr>
        </p:nvGraphicFramePr>
        <p:xfrm>
          <a:off x="6959302" y="4365898"/>
          <a:ext cx="7509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34544"/>
              </p:ext>
            </p:extLst>
          </p:nvPr>
        </p:nvGraphicFramePr>
        <p:xfrm>
          <a:off x="9263558" y="4365898"/>
          <a:ext cx="15019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06337"/>
              </p:ext>
            </p:extLst>
          </p:nvPr>
        </p:nvGraphicFramePr>
        <p:xfrm>
          <a:off x="4367014" y="5662042"/>
          <a:ext cx="7509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05973"/>
              </p:ext>
            </p:extLst>
          </p:nvPr>
        </p:nvGraphicFramePr>
        <p:xfrm>
          <a:off x="10487694" y="5734050"/>
          <a:ext cx="7509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Conector reto 19"/>
          <p:cNvCxnSpPr>
            <a:endCxn id="6" idx="0"/>
          </p:cNvCxnSpPr>
          <p:nvPr/>
        </p:nvCxnSpPr>
        <p:spPr>
          <a:xfrm flipH="1">
            <a:off x="2700616" y="2205658"/>
            <a:ext cx="3250574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7" idx="0"/>
          </p:cNvCxnSpPr>
          <p:nvPr/>
        </p:nvCxnSpPr>
        <p:spPr>
          <a:xfrm>
            <a:off x="5951190" y="2205658"/>
            <a:ext cx="279809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9" idx="0"/>
          </p:cNvCxnSpPr>
          <p:nvPr/>
        </p:nvCxnSpPr>
        <p:spPr>
          <a:xfrm flipH="1">
            <a:off x="926078" y="3357786"/>
            <a:ext cx="1352704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10" idx="0"/>
          </p:cNvCxnSpPr>
          <p:nvPr/>
        </p:nvCxnSpPr>
        <p:spPr>
          <a:xfrm>
            <a:off x="2278782" y="3357786"/>
            <a:ext cx="1615073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11" idx="0"/>
          </p:cNvCxnSpPr>
          <p:nvPr/>
        </p:nvCxnSpPr>
        <p:spPr>
          <a:xfrm flipH="1">
            <a:off x="7334790" y="3357786"/>
            <a:ext cx="1136680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endCxn id="12" idx="0"/>
          </p:cNvCxnSpPr>
          <p:nvPr/>
        </p:nvCxnSpPr>
        <p:spPr>
          <a:xfrm>
            <a:off x="8471470" y="3357786"/>
            <a:ext cx="1543065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14" idx="0"/>
          </p:cNvCxnSpPr>
          <p:nvPr/>
        </p:nvCxnSpPr>
        <p:spPr>
          <a:xfrm>
            <a:off x="3574926" y="4797946"/>
            <a:ext cx="1167576" cy="86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endCxn id="16" idx="0"/>
          </p:cNvCxnSpPr>
          <p:nvPr/>
        </p:nvCxnSpPr>
        <p:spPr>
          <a:xfrm>
            <a:off x="9695606" y="4797946"/>
            <a:ext cx="1167576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chamadas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complexidade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altura de uma árvore em que cada elemento se divide em 2 é log</a:t>
            </a:r>
            <a:r>
              <a:rPr lang="pt-BR" baseline="-25000" dirty="0" smtClean="0"/>
              <a:t>2</a:t>
            </a:r>
            <a:r>
              <a:rPr lang="pt-BR" dirty="0" smtClean="0"/>
              <a:t> n, onde n é o tamanho do vetor</a:t>
            </a:r>
          </a:p>
          <a:p>
            <a:r>
              <a:rPr lang="pt-BR" dirty="0" smtClean="0"/>
              <a:t>A ordem de complexidade para o algoritmo de busca binária recursiva é altura da árvore +1, ou seja, </a:t>
            </a:r>
            <a:br>
              <a:rPr lang="pt-BR" dirty="0" smtClean="0"/>
            </a:br>
            <a:r>
              <a:rPr lang="pt-BR" dirty="0" smtClean="0"/>
              <a:t>(log</a:t>
            </a:r>
            <a:r>
              <a:rPr lang="pt-BR" baseline="-25000" dirty="0" smtClean="0"/>
              <a:t>2  </a:t>
            </a:r>
            <a:r>
              <a:rPr lang="pt-BR" dirty="0" smtClean="0"/>
              <a:t>9) + 1 =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1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Torre de Hanói</a:t>
            </a:r>
            <a:endParaRPr lang="pt-BR" dirty="0"/>
          </a:p>
        </p:txBody>
      </p:sp>
      <p:pic>
        <p:nvPicPr>
          <p:cNvPr id="1026" name="Picture 2" descr="Resultado de imagem para torre de hanoi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8" b="99316" l="667" r="990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1845618"/>
            <a:ext cx="67437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Diz-se que </a:t>
            </a:r>
            <a:r>
              <a:rPr lang="pt-BR" dirty="0" smtClean="0"/>
              <a:t>Brahma, o deus Hindu, </a:t>
            </a:r>
            <a:r>
              <a:rPr lang="pt-BR" dirty="0"/>
              <a:t>supostamente havia criado uma torre com 64 discos de ouro e mais duas estacas equilibradas sobre uma plataforma. Brama ordenara-lhes que movessem todos os discos de uma estaca para outra segundo as suas instruções. As regras eram simples: apenas um disco poderia ser movido por vez e nunca um disco maior deveria ficar por cima de um disco menor. Segundo a lenda, quando todos os discos fossem transferidos de uma estaca para a outra, o templo iria desmoronar e o mundo desapareceria.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Torre de Hanói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8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da Torre de </a:t>
            </a:r>
            <a:r>
              <a:rPr lang="pt-BR" dirty="0" err="1" smtClean="0"/>
              <a:t>Hanoi</a:t>
            </a:r>
            <a:endParaRPr lang="pt-BR" dirty="0"/>
          </a:p>
        </p:txBody>
      </p:sp>
      <p:pic>
        <p:nvPicPr>
          <p:cNvPr id="2050" name="Picture 2" descr="Resultado de imagem para torre de hanoi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65" y="4005858"/>
            <a:ext cx="6013373" cy="23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torre de hanoi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1773610"/>
            <a:ext cx="5620313" cy="21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Complexidade Exponencial O(2</a:t>
            </a:r>
            <a:r>
              <a:rPr lang="pt-BR" sz="2800" baseline="30000" dirty="0" smtClean="0"/>
              <a:t>n</a:t>
            </a:r>
            <a:r>
              <a:rPr lang="pt-BR" sz="2800" dirty="0" smtClean="0"/>
              <a:t>);</a:t>
            </a:r>
          </a:p>
          <a:p>
            <a:r>
              <a:rPr lang="pt-BR" sz="2800" dirty="0"/>
              <a:t>É interessante observar que o número mínimo de "movimentos" para conseguir transferir todos os discos da primeira estaca à terceira é 2</a:t>
            </a:r>
            <a:r>
              <a:rPr lang="pt-BR" sz="2800" baseline="30000" dirty="0"/>
              <a:t>n</a:t>
            </a:r>
            <a:r>
              <a:rPr lang="pt-BR" sz="2800" dirty="0"/>
              <a:t>-1, sendo n o número de discos. Logo:</a:t>
            </a:r>
          </a:p>
          <a:p>
            <a:r>
              <a:rPr lang="pt-BR" sz="2800" dirty="0"/>
              <a:t>Para solucionar um Hanói de 4 discos, são necessários 15 movimentos</a:t>
            </a:r>
          </a:p>
          <a:p>
            <a:r>
              <a:rPr lang="pt-BR" sz="2800" dirty="0"/>
              <a:t>Para solucionar um Hanói de 7 discos, são necessários 127 movimentos</a:t>
            </a:r>
          </a:p>
          <a:p>
            <a:r>
              <a:rPr lang="pt-BR" sz="2800" dirty="0"/>
              <a:t>Para solucionar um Hanói de 15 discos, são necessários 32.767 movimentos</a:t>
            </a:r>
          </a:p>
          <a:p>
            <a:r>
              <a:rPr lang="pt-BR" sz="2800" dirty="0"/>
              <a:t>Para solucionar um Hanói de 64 discos, como diz a lenda, são necessários 18.446.744.073.709.551.615 movimentos.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Torre de Hanói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2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526</TotalTime>
  <Words>326</Words>
  <Application>Microsoft Office PowerPoint</Application>
  <PresentationFormat>Personalizar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Custom Theme</vt:lpstr>
      <vt:lpstr>Estruturas de Dados</vt:lpstr>
      <vt:lpstr>Resolução</vt:lpstr>
      <vt:lpstr>Complexidade de Arquivos Recursivos</vt:lpstr>
      <vt:lpstr>Árvore de chamadas</vt:lpstr>
      <vt:lpstr>Ordem de complexidade</vt:lpstr>
      <vt:lpstr>Torre de Hanói</vt:lpstr>
      <vt:lpstr>Torre de Hanói</vt:lpstr>
      <vt:lpstr>Implementação da Torre de Hanoi</vt:lpstr>
      <vt:lpstr>Torre de Hanói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29</cp:revision>
  <dcterms:created xsi:type="dcterms:W3CDTF">2016-05-30T21:21:37Z</dcterms:created>
  <dcterms:modified xsi:type="dcterms:W3CDTF">2016-10-06T21:29:46Z</dcterms:modified>
</cp:coreProperties>
</file>