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1" r:id="rId6"/>
    <p:sldId id="259" r:id="rId7"/>
    <p:sldId id="265" r:id="rId8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 Ordenação de Vetores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8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Escolher um elemento do vetor que vamos chamar de pivô;</a:t>
            </a:r>
          </a:p>
          <a:p>
            <a:r>
              <a:rPr lang="pt-BR" dirty="0" smtClean="0"/>
              <a:t>Posicionar todos os elementos maiores  que o pivô à direita e todos os elementos menores que o pivô à esquerda</a:t>
            </a:r>
          </a:p>
          <a:p>
            <a:r>
              <a:rPr lang="pt-BR" dirty="0" smtClean="0"/>
              <a:t>Ordenar os </a:t>
            </a:r>
            <a:r>
              <a:rPr lang="pt-BR" dirty="0" err="1" smtClean="0"/>
              <a:t>subvetores</a:t>
            </a:r>
            <a:r>
              <a:rPr lang="pt-BR" dirty="0" smtClean="0"/>
              <a:t> à esquerda e à direita do pivô;</a:t>
            </a:r>
          </a:p>
          <a:p>
            <a:r>
              <a:rPr lang="pt-BR" dirty="0" smtClean="0"/>
              <a:t>Fazer esse processo até que não existam mais elementos a ordenar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1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Proposto por </a:t>
            </a:r>
            <a:r>
              <a:rPr lang="pt-BR" dirty="0" err="1" smtClean="0"/>
              <a:t>Hoare</a:t>
            </a:r>
            <a:r>
              <a:rPr lang="pt-BR" dirty="0" smtClean="0"/>
              <a:t> em 1960;</a:t>
            </a:r>
          </a:p>
          <a:p>
            <a:r>
              <a:rPr lang="pt-BR" dirty="0" smtClean="0"/>
              <a:t>Algoritmo de Ordenação mais utilizado;</a:t>
            </a:r>
          </a:p>
          <a:p>
            <a:r>
              <a:rPr lang="pt-BR" dirty="0" smtClean="0"/>
              <a:t>Mais rápido para uma variedade de situações;</a:t>
            </a:r>
          </a:p>
          <a:p>
            <a:r>
              <a:rPr lang="pt-BR" dirty="0" smtClean="0"/>
              <a:t>A solução pode degenerar dependendo da estrutura do vetor e da escolha do pivô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</a:t>
            </a:r>
            <a:r>
              <a:rPr lang="pt-BR" dirty="0" err="1" smtClean="0"/>
              <a:t>QuickSort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4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https://www.youtube.com/watch?v=ywWBy6J5gz8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para o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62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O(n*</a:t>
            </a:r>
            <a:r>
              <a:rPr lang="pt-BR" dirty="0" err="1" smtClean="0"/>
              <a:t>logn</a:t>
            </a:r>
            <a:r>
              <a:rPr lang="pt-BR" dirty="0" smtClean="0"/>
              <a:t>) para o caso média;</a:t>
            </a:r>
          </a:p>
          <a:p>
            <a:r>
              <a:rPr lang="pt-BR" dirty="0" smtClean="0"/>
              <a:t>O(n²) para o pior caso (escolha de pivô ruim e vetor ordenado)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3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195</TotalTime>
  <Words>145</Words>
  <Application>Microsoft Office PowerPoint</Application>
  <PresentationFormat>Personalizar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Custom Theme</vt:lpstr>
      <vt:lpstr>Estruturas de Dados</vt:lpstr>
      <vt:lpstr>De volta a Ordenação de Vetores ...</vt:lpstr>
      <vt:lpstr>Estratégia para Ordenação</vt:lpstr>
      <vt:lpstr>Ordenação QuickSort</vt:lpstr>
      <vt:lpstr>Link para o vídeo</vt:lpstr>
      <vt:lpstr>Implementação do Método</vt:lpstr>
      <vt:lpstr>Complexidade do algoritmo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28</cp:revision>
  <dcterms:created xsi:type="dcterms:W3CDTF">2016-05-30T21:21:37Z</dcterms:created>
  <dcterms:modified xsi:type="dcterms:W3CDTF">2016-10-19T22:47:21Z</dcterms:modified>
</cp:coreProperties>
</file>