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8/10/2017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Estruturas </a:t>
            </a:r>
            <a:r>
              <a:rPr lang="pt-BR" smtClean="0">
                <a:solidFill>
                  <a:schemeClr val="tx1"/>
                </a:solidFill>
              </a:rPr>
              <a:t>de Dados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que conta o número de ocorrência de cada letra do alfabeto em uma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27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que remove </a:t>
            </a:r>
            <a:r>
              <a:rPr lang="pt-BR" smtClean="0"/>
              <a:t>caracteres duplicados.</a:t>
            </a:r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54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Escreva um programa que leia um nome completo e faça as seguintes operações.</a:t>
            </a:r>
          </a:p>
          <a:p>
            <a:pPr lvl="1"/>
            <a:r>
              <a:rPr lang="pt-BR" dirty="0" smtClean="0"/>
              <a:t>Remover os espaços excedentes;</a:t>
            </a:r>
          </a:p>
          <a:p>
            <a:pPr lvl="1"/>
            <a:r>
              <a:rPr lang="pt-BR" dirty="0" smtClean="0"/>
              <a:t>Passar todas as letras para maiúsculas;</a:t>
            </a:r>
          </a:p>
          <a:p>
            <a:pPr lvl="1"/>
            <a:r>
              <a:rPr lang="pt-BR" dirty="0" smtClean="0"/>
              <a:t>Remover todos os numerais e caracteres de </a:t>
            </a:r>
            <a:r>
              <a:rPr lang="pt-BR" dirty="0" err="1" smtClean="0"/>
              <a:t>pontuãção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Exemplo:</a:t>
            </a:r>
          </a:p>
          <a:p>
            <a:pPr marL="0" indent="0" algn="l">
              <a:buNone/>
            </a:pPr>
            <a:r>
              <a:rPr lang="pt-BR" dirty="0" smtClean="0"/>
              <a:t>	Entrada:	Fulano     0101   de tal!!!!</a:t>
            </a:r>
          </a:p>
          <a:p>
            <a:pPr marL="0" indent="0" algn="l">
              <a:buNone/>
            </a:pPr>
            <a:r>
              <a:rPr lang="pt-BR" dirty="0" smtClean="0"/>
              <a:t>	Saída:		FULANO DE TAL</a:t>
            </a:r>
          </a:p>
          <a:p>
            <a:pPr marL="0" indent="0" algn="l">
              <a:buNone/>
            </a:pPr>
            <a:endParaRPr lang="pt-BR" dirty="0"/>
          </a:p>
          <a:p>
            <a:pPr marL="0" indent="0" algn="l">
              <a:buNone/>
            </a:pPr>
            <a:r>
              <a:rPr lang="pt-BR" smtClean="0"/>
              <a:t>Entrega: 21/08/2017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– Parte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50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cadeias de caracteres;</a:t>
            </a:r>
          </a:p>
          <a:p>
            <a:r>
              <a:rPr lang="pt-BR" dirty="0" smtClean="0"/>
              <a:t>Representam textos;</a:t>
            </a:r>
          </a:p>
          <a:p>
            <a:r>
              <a:rPr lang="pt-BR" dirty="0" smtClean="0"/>
              <a:t>Possuem representação idêntica aos vetores (Vetor de caracteres);</a:t>
            </a:r>
          </a:p>
          <a:p>
            <a:r>
              <a:rPr lang="pt-BR" dirty="0" smtClean="0"/>
              <a:t>Pode guardar palavras, numerais, textos, etc.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1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Idêntica à manipulação de vetores;</a:t>
            </a:r>
          </a:p>
          <a:p>
            <a:r>
              <a:rPr lang="pt-BR" dirty="0" smtClean="0"/>
              <a:t>Inicialização com aspas ( char Nome[50] = “Meu Nome”;)</a:t>
            </a:r>
          </a:p>
          <a:p>
            <a:r>
              <a:rPr lang="pt-BR" dirty="0" smtClean="0"/>
              <a:t>Especificadores de formato para o </a:t>
            </a:r>
            <a:r>
              <a:rPr lang="pt-BR" dirty="0" err="1" smtClean="0"/>
              <a:t>scanf</a:t>
            </a:r>
            <a:r>
              <a:rPr lang="pt-BR" dirty="0" smtClean="0"/>
              <a:t>: %s ou %[^\n]s – string com espaços</a:t>
            </a:r>
          </a:p>
          <a:p>
            <a:r>
              <a:rPr lang="pt-BR" dirty="0" smtClean="0"/>
              <a:t>Toda string possui um terminador ‘</a:t>
            </a:r>
            <a:r>
              <a:rPr lang="pt-BR" dirty="0" smtClean="0">
                <a:latin typeface="Consolas" panose="020B0609020204030204" pitchFamily="49" charset="0"/>
              </a:rPr>
              <a:t>\0</a:t>
            </a:r>
            <a:r>
              <a:rPr lang="pt-BR" dirty="0" smtClean="0"/>
              <a:t>’ que indica o fim da string;</a:t>
            </a:r>
          </a:p>
          <a:p>
            <a:r>
              <a:rPr lang="pt-BR" dirty="0" smtClean="0"/>
              <a:t>Funções especiais para entrada e saída de </a:t>
            </a:r>
            <a:r>
              <a:rPr lang="pt-BR" dirty="0" err="1" smtClean="0"/>
              <a:t>strings</a:t>
            </a:r>
            <a:r>
              <a:rPr lang="pt-BR" dirty="0" smtClean="0"/>
              <a:t>: </a:t>
            </a:r>
            <a:r>
              <a:rPr lang="pt-BR" dirty="0" err="1" smtClean="0"/>
              <a:t>gets</a:t>
            </a:r>
            <a:r>
              <a:rPr lang="pt-BR" dirty="0" smtClean="0"/>
              <a:t> e </a:t>
            </a:r>
            <a:r>
              <a:rPr lang="pt-BR" dirty="0" err="1" smtClean="0"/>
              <a:t>puts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</a:t>
            </a:r>
            <a:r>
              <a:rPr lang="pt-BR" dirty="0" err="1" smtClean="0"/>
              <a:t>strings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2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Determinar o comprimento de uma string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6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que conta a quantidade de palavras digitadas </a:t>
            </a:r>
            <a:r>
              <a:rPr lang="pt-BR" smtClean="0"/>
              <a:t>pelo usuário.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7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programa que leia uma </a:t>
            </a:r>
            <a:r>
              <a:rPr lang="pt-BR" dirty="0" err="1" smtClean="0"/>
              <a:t>string</a:t>
            </a:r>
            <a:r>
              <a:rPr lang="pt-BR" dirty="0" smtClean="0"/>
              <a:t> e remova os espaços excedentes.</a:t>
            </a:r>
          </a:p>
          <a:p>
            <a:endParaRPr lang="pt-BR" dirty="0"/>
          </a:p>
          <a:p>
            <a:r>
              <a:rPr lang="pt-BR" dirty="0" smtClean="0"/>
              <a:t>Entrega: 21/08/2017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– Parte 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19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prontas de manipulação de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r>
              <a:rPr lang="pt-BR" dirty="0" err="1" smtClean="0"/>
              <a:t>strlen</a:t>
            </a:r>
            <a:r>
              <a:rPr lang="pt-BR" dirty="0" smtClean="0"/>
              <a:t>(S): devolve o comprimento da string S</a:t>
            </a:r>
          </a:p>
          <a:p>
            <a:pPr lvl="1"/>
            <a:r>
              <a:rPr lang="pt-BR" dirty="0" err="1" smtClean="0"/>
              <a:t>strcpy</a:t>
            </a:r>
            <a:r>
              <a:rPr lang="pt-BR" dirty="0" smtClean="0"/>
              <a:t>(S1, S2):  copia S2 para S1;</a:t>
            </a:r>
          </a:p>
          <a:p>
            <a:pPr lvl="1"/>
            <a:r>
              <a:rPr lang="pt-BR" dirty="0" err="1" smtClean="0"/>
              <a:t>strcmp</a:t>
            </a:r>
            <a:r>
              <a:rPr lang="pt-BR" dirty="0" smtClean="0"/>
              <a:t>(S1, S2): compara S1 com S2</a:t>
            </a:r>
          </a:p>
          <a:p>
            <a:pPr lvl="2"/>
            <a:r>
              <a:rPr lang="pt-BR" dirty="0" smtClean="0"/>
              <a:t>Devolve -1 se S1 vier antes de S2</a:t>
            </a:r>
          </a:p>
          <a:p>
            <a:pPr lvl="2"/>
            <a:r>
              <a:rPr lang="pt-BR" dirty="0" smtClean="0"/>
              <a:t>Devolve 0 se S1 igual a S2</a:t>
            </a:r>
          </a:p>
          <a:p>
            <a:pPr lvl="2"/>
            <a:r>
              <a:rPr lang="pt-BR" dirty="0" smtClean="0"/>
              <a:t>Devolve 1 se S1 vier depois de S2</a:t>
            </a:r>
          </a:p>
          <a:p>
            <a:pPr lvl="1"/>
            <a:r>
              <a:rPr lang="pt-BR" dirty="0" err="1" smtClean="0"/>
              <a:t>strcat</a:t>
            </a:r>
            <a:r>
              <a:rPr lang="pt-BR" dirty="0" smtClean="0"/>
              <a:t>(S1, S2): concatena 2 </a:t>
            </a:r>
            <a:r>
              <a:rPr lang="pt-BR" dirty="0" err="1" smtClean="0"/>
              <a:t>strings</a:t>
            </a:r>
            <a:r>
              <a:rPr lang="pt-BR" dirty="0" smtClean="0"/>
              <a:t>, inclui S2 ao final de S1;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string.h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21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funções de manipulação de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err="1" smtClean="0"/>
              <a:t>toupper</a:t>
            </a:r>
            <a:r>
              <a:rPr lang="pt-BR" dirty="0" smtClean="0"/>
              <a:t>(</a:t>
            </a:r>
            <a:r>
              <a:rPr lang="pt-BR" dirty="0" err="1" smtClean="0"/>
              <a:t>ch</a:t>
            </a:r>
            <a:r>
              <a:rPr lang="pt-BR" dirty="0" smtClean="0"/>
              <a:t>): transforma o caracter </a:t>
            </a:r>
            <a:r>
              <a:rPr lang="pt-BR" dirty="0" err="1" smtClean="0"/>
              <a:t>ch</a:t>
            </a:r>
            <a:r>
              <a:rPr lang="pt-BR" dirty="0" smtClean="0"/>
              <a:t> em maiúsculo</a:t>
            </a:r>
          </a:p>
          <a:p>
            <a:r>
              <a:rPr lang="pt-BR" dirty="0" err="1" smtClean="0"/>
              <a:t>tolower</a:t>
            </a:r>
            <a:r>
              <a:rPr lang="pt-BR" dirty="0" smtClean="0"/>
              <a:t>(</a:t>
            </a:r>
            <a:r>
              <a:rPr lang="pt-BR" dirty="0" err="1" smtClean="0"/>
              <a:t>ch</a:t>
            </a:r>
            <a:r>
              <a:rPr lang="pt-BR" dirty="0" smtClean="0"/>
              <a:t>): transforma o caracter </a:t>
            </a:r>
            <a:r>
              <a:rPr lang="pt-BR" dirty="0" err="1" smtClean="0"/>
              <a:t>ch</a:t>
            </a:r>
            <a:r>
              <a:rPr lang="pt-BR" dirty="0" smtClean="0"/>
              <a:t> em minúsculo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ctype.h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70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de conversão de </a:t>
            </a:r>
            <a:r>
              <a:rPr lang="pt-BR" dirty="0" err="1" smtClean="0"/>
              <a:t>strings</a:t>
            </a:r>
            <a:r>
              <a:rPr lang="pt-BR" dirty="0" smtClean="0"/>
              <a:t> para valores e de valores para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err="1" smtClean="0"/>
              <a:t>atoi</a:t>
            </a:r>
            <a:r>
              <a:rPr lang="pt-BR" dirty="0" smtClean="0"/>
              <a:t>(S): converte o número armazenado na string, se houve, em inteiro;</a:t>
            </a:r>
          </a:p>
          <a:p>
            <a:r>
              <a:rPr lang="pt-BR" dirty="0" err="1" smtClean="0"/>
              <a:t>atof</a:t>
            </a:r>
            <a:r>
              <a:rPr lang="pt-BR" dirty="0" smtClean="0"/>
              <a:t>(S): converte o número armazenado na string, se houve, em </a:t>
            </a:r>
            <a:r>
              <a:rPr lang="pt-BR" dirty="0" err="1" smtClean="0"/>
              <a:t>float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itoa</a:t>
            </a:r>
            <a:r>
              <a:rPr lang="pt-BR" dirty="0" smtClean="0"/>
              <a:t>(num): converte um inteiro para string;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stdlib.h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731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121</TotalTime>
  <Words>359</Words>
  <Application>Microsoft Office PowerPoint</Application>
  <PresentationFormat>Personalizar</PresentationFormat>
  <Paragraphs>55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Tema1</vt:lpstr>
      <vt:lpstr>Estruturas de Dados II</vt:lpstr>
      <vt:lpstr>Strings</vt:lpstr>
      <vt:lpstr>Manipulação de strings</vt:lpstr>
      <vt:lpstr>Exercício</vt:lpstr>
      <vt:lpstr>Exercício</vt:lpstr>
      <vt:lpstr>Trabalho – Parte 1.</vt:lpstr>
      <vt:lpstr>Biblioteca string.h</vt:lpstr>
      <vt:lpstr>Biblioteca ctype.h</vt:lpstr>
      <vt:lpstr>Biblioteca stdlib.h</vt:lpstr>
      <vt:lpstr>Exercício</vt:lpstr>
      <vt:lpstr>Exercício</vt:lpstr>
      <vt:lpstr>Trabalho – Parte 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17</cp:revision>
  <dcterms:created xsi:type="dcterms:W3CDTF">2016-02-18T16:34:31Z</dcterms:created>
  <dcterms:modified xsi:type="dcterms:W3CDTF">2017-08-10T20:54:31Z</dcterms:modified>
</cp:coreProperties>
</file>