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  <p:sldId id="268" r:id="rId5"/>
    <p:sldId id="259" r:id="rId6"/>
    <p:sldId id="269" r:id="rId7"/>
    <p:sldId id="261" r:id="rId8"/>
    <p:sldId id="270" r:id="rId9"/>
    <p:sldId id="264" r:id="rId10"/>
    <p:sldId id="262" r:id="rId11"/>
    <p:sldId id="263" r:id="rId12"/>
    <p:sldId id="271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130622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  <a:p>
            <a:r>
              <a:rPr lang="pt-BR" dirty="0"/>
              <a:t>https://github.com/profjuliomomente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Estruturas de Dados 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laço </a:t>
            </a:r>
            <a:r>
              <a:rPr lang="pt-BR" dirty="0" err="1" smtClean="0"/>
              <a:t>while</a:t>
            </a:r>
            <a:r>
              <a:rPr lang="pt-BR" dirty="0" smtClean="0"/>
              <a:t> é uma estrutura de repetição sem variável de controle, com teste no início;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(condição) 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dirty="0" smtClean="0"/>
              <a:t>O laço é executado enquanto a condição for verdadeira;</a:t>
            </a:r>
          </a:p>
          <a:p>
            <a:r>
              <a:rPr lang="pt-BR" dirty="0" smtClean="0"/>
              <a:t>Exemplo: Média de n notas, sendo n fornecido pelo usuário.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- </a:t>
            </a:r>
            <a:r>
              <a:rPr lang="pt-BR" dirty="0" err="1" smtClean="0"/>
              <a:t>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0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 smtClean="0"/>
              <a:t>do-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/>
              <a:t>é uma estrutura de repetição sem variável de controle, com teste no </a:t>
            </a:r>
            <a:r>
              <a:rPr lang="pt-BR" dirty="0" smtClean="0"/>
              <a:t>fim;</a:t>
            </a:r>
            <a:endParaRPr lang="pt-BR" dirty="0"/>
          </a:p>
          <a:p>
            <a:r>
              <a:rPr lang="pt-BR" dirty="0"/>
              <a:t>Sintaxe:</a:t>
            </a:r>
          </a:p>
          <a:p>
            <a:pPr marL="457200" lvl="1" indent="0">
              <a:buNone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(condição);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laço é executado </a:t>
            </a:r>
            <a:r>
              <a:rPr lang="pt-BR" dirty="0" smtClean="0"/>
              <a:t>até </a:t>
            </a:r>
            <a:r>
              <a:rPr lang="pt-BR" dirty="0"/>
              <a:t>a </a:t>
            </a:r>
            <a:r>
              <a:rPr lang="pt-BR" dirty="0" smtClean="0"/>
              <a:t>condição se tornar falsa;</a:t>
            </a:r>
          </a:p>
          <a:p>
            <a:r>
              <a:rPr lang="pt-BR" dirty="0" smtClean="0"/>
              <a:t>Os comandos internos são executados ao menos uma vez;</a:t>
            </a:r>
          </a:p>
          <a:p>
            <a:r>
              <a:rPr lang="pt-BR" dirty="0" smtClean="0"/>
              <a:t>Exemplo: Média de n notas, para quando o usuário digitar -1.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</a:t>
            </a:r>
            <a:r>
              <a:rPr lang="pt-BR" dirty="0" smtClean="0"/>
              <a:t>– do-</a:t>
            </a:r>
            <a:r>
              <a:rPr lang="pt-BR" dirty="0" err="1" smtClean="0"/>
              <a:t>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7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Fazer a leitura das idades das 100 pessoas de uma festa e informar quantas tem mais de 18 </a:t>
            </a:r>
            <a:r>
              <a:rPr lang="pt-BR" dirty="0" smtClean="0"/>
              <a:t>anos e a média de idade </a:t>
            </a:r>
            <a:r>
              <a:rPr lang="pt-BR" smtClean="0"/>
              <a:t>das pessoas;</a:t>
            </a:r>
            <a:endParaRPr lang="pt-BR" dirty="0" smtClean="0"/>
          </a:p>
          <a:p>
            <a:r>
              <a:rPr lang="pt-BR" dirty="0" smtClean="0"/>
              <a:t>Montar as tabuadas dos valores entre A e B</a:t>
            </a:r>
          </a:p>
          <a:p>
            <a:r>
              <a:rPr lang="pt-BR" dirty="0" smtClean="0"/>
              <a:t>Ler os preços de itens até que seja lido o valor -1 e exibir o total acumulado.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</a:t>
            </a:r>
            <a:r>
              <a:rPr lang="pt-BR" dirty="0" smtClean="0"/>
              <a:t>– 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Coleção de variáveis do mesmo tipo referenciadas por um mesmo nome;</a:t>
            </a:r>
          </a:p>
          <a:p>
            <a:r>
              <a:rPr lang="pt-BR" dirty="0" smtClean="0"/>
              <a:t>Como todas as posições são do mesmo tipo Vetores são chamados, também, de estruturas de dados Homogêneas;</a:t>
            </a:r>
          </a:p>
          <a:p>
            <a:r>
              <a:rPr lang="pt-BR" dirty="0" smtClean="0"/>
              <a:t>Os elementos de um vetor são acessados por meio de um índice;</a:t>
            </a:r>
          </a:p>
          <a:p>
            <a:r>
              <a:rPr lang="pt-BR" dirty="0" smtClean="0"/>
              <a:t>Na linguagem C, os vetores são armazenados em posições sequenciais de memória;</a:t>
            </a:r>
          </a:p>
          <a:p>
            <a:r>
              <a:rPr lang="pt-BR" dirty="0" smtClean="0"/>
              <a:t>Os índices dos vetores sempre começam em zero;</a:t>
            </a:r>
          </a:p>
          <a:p>
            <a:r>
              <a:rPr lang="pt-BR" dirty="0" smtClean="0"/>
              <a:t>Um vetor de caracteres é chamado de </a:t>
            </a:r>
            <a:r>
              <a:rPr lang="pt-BR" i="1" dirty="0" err="1" smtClean="0"/>
              <a:t>string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Declaração: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nome_vetor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[tamanho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pt-BR" dirty="0" smtClean="0">
                <a:cs typeface="Courier New" panose="02070309020205020404" pitchFamily="49" charset="0"/>
              </a:rPr>
              <a:t>Exemplo: 10 notas guardadas em um vetor.</a:t>
            </a:r>
            <a:endParaRPr lang="pt-BR" dirty="0">
              <a:cs typeface="Courier New" panose="02070309020205020404" pitchFamily="49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98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a leitura das notas de 50 alunos, e informe quantos ficaram acima da média e quanto ficaram na média ou abaixo.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-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5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básica de um algoritmo</a:t>
            </a:r>
          </a:p>
          <a:p>
            <a:r>
              <a:rPr lang="pt-BR" dirty="0" smtClean="0"/>
              <a:t>Estrutura de um programa em linguagem C</a:t>
            </a:r>
          </a:p>
          <a:p>
            <a:r>
              <a:rPr lang="pt-BR" dirty="0" smtClean="0"/>
              <a:t>Declaração, atribuição e operações</a:t>
            </a:r>
          </a:p>
          <a:p>
            <a:r>
              <a:rPr lang="pt-BR" dirty="0" smtClean="0"/>
              <a:t>Estruturas de decisão (</a:t>
            </a:r>
            <a:r>
              <a:rPr lang="pt-BR" i="1" dirty="0" err="1" smtClean="0"/>
              <a:t>if-else</a:t>
            </a:r>
            <a:r>
              <a:rPr lang="pt-BR" i="1" dirty="0" smtClean="0"/>
              <a:t>, switch</a:t>
            </a:r>
            <a:r>
              <a:rPr lang="pt-BR" dirty="0" smtClean="0"/>
              <a:t>)</a:t>
            </a:r>
          </a:p>
          <a:p>
            <a:r>
              <a:rPr lang="pt-BR" dirty="0" smtClean="0"/>
              <a:t>Estruturas de repetição (</a:t>
            </a:r>
            <a:r>
              <a:rPr lang="pt-BR" i="1" dirty="0" smtClean="0"/>
              <a:t>for, </a:t>
            </a:r>
            <a:r>
              <a:rPr lang="pt-BR" i="1" dirty="0" err="1" smtClean="0"/>
              <a:t>while</a:t>
            </a:r>
            <a:r>
              <a:rPr lang="pt-BR" i="1" dirty="0" smtClean="0"/>
              <a:t>, do-</a:t>
            </a:r>
            <a:r>
              <a:rPr lang="pt-BR" i="1" dirty="0" err="1" smtClean="0"/>
              <a:t>while</a:t>
            </a:r>
            <a:r>
              <a:rPr lang="pt-BR" dirty="0" smtClean="0"/>
              <a:t>)</a:t>
            </a:r>
          </a:p>
          <a:p>
            <a:r>
              <a:rPr lang="pt-BR" dirty="0" smtClean="0"/>
              <a:t>Vetores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24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50544" y="1627497"/>
            <a:ext cx="10972800" cy="4525963"/>
          </a:xfrm>
        </p:spPr>
        <p:txBody>
          <a:bodyPr/>
          <a:lstStyle/>
          <a:p>
            <a:r>
              <a:rPr lang="pt-BR" dirty="0" smtClean="0"/>
              <a:t>Entrada de dados;</a:t>
            </a:r>
          </a:p>
          <a:p>
            <a:r>
              <a:rPr lang="pt-BR" dirty="0" smtClean="0"/>
              <a:t>Processamento</a:t>
            </a:r>
          </a:p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básica de um 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44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50544" y="1627497"/>
            <a:ext cx="10972800" cy="4525963"/>
          </a:xfrm>
        </p:spPr>
        <p:txBody>
          <a:bodyPr/>
          <a:lstStyle/>
          <a:p>
            <a:r>
              <a:rPr lang="pt-BR" dirty="0" smtClean="0"/>
              <a:t>Média de 2 valores reais</a:t>
            </a:r>
          </a:p>
          <a:p>
            <a:r>
              <a:rPr lang="pt-BR" dirty="0" smtClean="0"/>
              <a:t>Quantidade de sacos de arroz necessários para fazer comida o suficiente para 89 pessoas (1 saco de arroz é suficiente para 12 pessoas)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básica de um algoritmo - 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81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Comandos de seleção são implementados utilizando-se as palavras </a:t>
            </a:r>
            <a:r>
              <a:rPr lang="pt-BR" b="1" dirty="0" err="1" smtClean="0"/>
              <a:t>if</a:t>
            </a:r>
            <a:r>
              <a:rPr lang="pt-BR" b="1" dirty="0" smtClean="0"/>
              <a:t> </a:t>
            </a:r>
            <a:r>
              <a:rPr lang="pt-BR" dirty="0" smtClean="0"/>
              <a:t> e </a:t>
            </a:r>
            <a:r>
              <a:rPr lang="pt-BR" b="1" dirty="0" err="1" smtClean="0"/>
              <a:t>else</a:t>
            </a:r>
            <a:r>
              <a:rPr lang="pt-BR" dirty="0" smtClean="0"/>
              <a:t>;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(Condição)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 _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Condição_verdadeira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comandos_Condição_falsa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/>
              <a:t>	</a:t>
            </a:r>
            <a:endParaRPr lang="pt-BR" dirty="0" smtClean="0"/>
          </a:p>
          <a:p>
            <a:r>
              <a:rPr lang="pt-BR" dirty="0" smtClean="0"/>
              <a:t>Exemplo: Um número inteiro positivo é par ou ímpar?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seleção - </a:t>
            </a:r>
            <a:r>
              <a:rPr lang="pt-BR" dirty="0" err="1" smtClean="0"/>
              <a:t>if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54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Média de 4 notas – retornar se o aluno foi aprovado (média &gt;= 7), está de exame (média &gt;=  4 e média&lt;7) ou reprovado (média&lt;4)</a:t>
            </a:r>
          </a:p>
          <a:p>
            <a:r>
              <a:rPr lang="pt-BR" dirty="0" smtClean="0"/>
              <a:t>Determinar se um número é par ou ímpar;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seleção –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76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Comando que permite escolher uma dentre diferentes opções possíveis;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valor1: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comandos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valor2: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comandos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comandos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457200"/>
            <a:r>
              <a:rPr lang="pt-BR" dirty="0" smtClean="0"/>
              <a:t>Exemplo: Menu de opções.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seleção- switch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82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um menu de opções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seleção- switch </a:t>
            </a:r>
            <a:r>
              <a:rPr lang="pt-BR" dirty="0" smtClean="0">
                <a:sym typeface="Wingdings" panose="05000000000000000000" pitchFamily="2" charset="2"/>
              </a:rPr>
              <a:t>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81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 smtClean="0"/>
              <a:t>for </a:t>
            </a:r>
            <a:r>
              <a:rPr lang="pt-BR" dirty="0"/>
              <a:t>é uma estrutura de repetição </a:t>
            </a:r>
            <a:r>
              <a:rPr lang="pt-BR" dirty="0" smtClean="0"/>
              <a:t>com variável </a:t>
            </a:r>
            <a:r>
              <a:rPr lang="pt-BR" dirty="0"/>
              <a:t>de </a:t>
            </a:r>
            <a:r>
              <a:rPr lang="pt-BR" dirty="0" smtClean="0"/>
              <a:t>controle e </a:t>
            </a:r>
            <a:r>
              <a:rPr lang="pt-BR" dirty="0"/>
              <a:t>teste no </a:t>
            </a:r>
            <a:r>
              <a:rPr lang="pt-BR" dirty="0" smtClean="0"/>
              <a:t>início;</a:t>
            </a:r>
            <a:endParaRPr lang="pt-BR" dirty="0"/>
          </a:p>
          <a:p>
            <a:r>
              <a:rPr lang="pt-BR" dirty="0"/>
              <a:t>Sintaxe: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for(inicialização ; condição; incremento)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laço é executado </a:t>
            </a:r>
            <a:r>
              <a:rPr lang="pt-BR" dirty="0" smtClean="0"/>
              <a:t>enquanto o teste da condição for verdadeiro;</a:t>
            </a:r>
          </a:p>
          <a:p>
            <a:r>
              <a:rPr lang="pt-BR" dirty="0" smtClean="0"/>
              <a:t>Exemplo: Média de 10 notas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 - for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8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204</TotalTime>
  <Words>465</Words>
  <Application>Microsoft Office PowerPoint</Application>
  <PresentationFormat>Personalizar</PresentationFormat>
  <Paragraphs>90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Tema1</vt:lpstr>
      <vt:lpstr>Estruturas de Dados I</vt:lpstr>
      <vt:lpstr>Revisão</vt:lpstr>
      <vt:lpstr>Estrutura básica de um algoritmo</vt:lpstr>
      <vt:lpstr>Estrutura básica de um algoritmo - Exemplos</vt:lpstr>
      <vt:lpstr>Estruturas de seleção - if</vt:lpstr>
      <vt:lpstr>Estruturas de seleção – if  Exemplos</vt:lpstr>
      <vt:lpstr>Estruturas de seleção- switch</vt:lpstr>
      <vt:lpstr>Estruturas de seleção- switch  Exemplo</vt:lpstr>
      <vt:lpstr>Estruturas de repetição - for</vt:lpstr>
      <vt:lpstr>Estruturas de repetição - while</vt:lpstr>
      <vt:lpstr>Estruturas de repetição – do-while</vt:lpstr>
      <vt:lpstr>Estruturas de repetição – Exemplos</vt:lpstr>
      <vt:lpstr>Vetores</vt:lpstr>
      <vt:lpstr>Vetores - Exemplo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20</cp:revision>
  <dcterms:created xsi:type="dcterms:W3CDTF">2016-02-18T16:34:31Z</dcterms:created>
  <dcterms:modified xsi:type="dcterms:W3CDTF">2018-02-20T23:55:02Z</dcterms:modified>
</cp:coreProperties>
</file>