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4 tipos de listas encadeadas, que variam de acordo com a estrutura do elemento e forma de conexão dos ponteiros.</a:t>
            </a:r>
          </a:p>
          <a:p>
            <a:r>
              <a:rPr lang="pt-BR" dirty="0" smtClean="0"/>
              <a:t>Lista Simplesmente Encadeada;</a:t>
            </a:r>
          </a:p>
          <a:p>
            <a:r>
              <a:rPr lang="pt-BR" dirty="0" smtClean="0"/>
              <a:t>Lista Duplamente Encadeada;</a:t>
            </a:r>
          </a:p>
          <a:p>
            <a:r>
              <a:rPr lang="pt-BR" dirty="0" smtClean="0"/>
              <a:t>Lista Circular Simplesmente Encadeada;</a:t>
            </a:r>
          </a:p>
          <a:p>
            <a:r>
              <a:rPr lang="pt-BR" dirty="0" smtClean="0"/>
              <a:t>Lista Circular Duplamente Encadeada;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0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primeiro tipo de lista possui ponteiro apenas para o próximo elemento da lista e o último elemento da lista aponta para nulo (NULL);</a:t>
            </a:r>
          </a:p>
          <a:p>
            <a:r>
              <a:rPr lang="pt-BR" dirty="0" smtClean="0"/>
              <a:t>Nulo (NULL) é um valor especial que somente pode ser atribuído a ponteiros e corresponde a apontar para endereço nenhum. Nulo é o valor vazio de ponteiros;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Simplesmente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8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operações básicas sobre listas são:</a:t>
            </a:r>
          </a:p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Remoção; e</a:t>
            </a:r>
          </a:p>
          <a:p>
            <a:r>
              <a:rPr lang="pt-BR" dirty="0" smtClean="0"/>
              <a:t>Pesquisa.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-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8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inserir um novo elemento na lista encadeada de 3 maneiras:</a:t>
            </a:r>
          </a:p>
          <a:p>
            <a:r>
              <a:rPr lang="pt-BR" dirty="0" smtClean="0"/>
              <a:t>Inserção no início da lista;</a:t>
            </a:r>
          </a:p>
          <a:p>
            <a:r>
              <a:rPr lang="pt-BR" dirty="0" smtClean="0"/>
              <a:t>Inserção no final da lista;</a:t>
            </a:r>
          </a:p>
          <a:p>
            <a:r>
              <a:rPr lang="pt-BR" dirty="0" smtClean="0"/>
              <a:t>Inserção no meio da lista (Inserção em ordem,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procurar, elemento a elemento, na lista encadeada; </a:t>
            </a:r>
          </a:p>
          <a:p>
            <a:r>
              <a:rPr lang="pt-BR" dirty="0" smtClean="0"/>
              <a:t>Não é possível acessar diretamente um elemento, pois não sabemos exatamente onde o elemento se encontra na memória. É necessário percorrer os ponteiros da lista para encontrar o elemento desejado.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7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remover um elemento da lista encadeada de 3 maneiras:</a:t>
            </a:r>
          </a:p>
          <a:p>
            <a:r>
              <a:rPr lang="pt-BR" dirty="0" smtClean="0"/>
              <a:t>Remoção do início da lista;</a:t>
            </a:r>
          </a:p>
          <a:p>
            <a:r>
              <a:rPr lang="pt-BR" dirty="0" smtClean="0"/>
              <a:t>Remoção do final da lista;</a:t>
            </a:r>
          </a:p>
          <a:p>
            <a:r>
              <a:rPr lang="pt-BR" dirty="0" smtClean="0"/>
              <a:t>Remoção do meio da lista (Remoção de um elemento específico,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da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de contatos (Nome, telefone e </a:t>
            </a:r>
            <a:r>
              <a:rPr lang="pt-BR" dirty="0" err="1" smtClean="0"/>
              <a:t>e-email</a:t>
            </a:r>
            <a:r>
              <a:rPr lang="pt-BR" dirty="0" smtClean="0"/>
              <a:t>)</a:t>
            </a:r>
          </a:p>
          <a:p>
            <a:r>
              <a:rPr lang="pt-BR" dirty="0" smtClean="0"/>
              <a:t>Ordem alfabética de nomes.</a:t>
            </a:r>
          </a:p>
          <a:p>
            <a:r>
              <a:rPr lang="pt-BR" dirty="0" smtClean="0"/>
              <a:t>Função de inserir, imprimir a lista, remover contato especifico, pesquisar contato e </a:t>
            </a:r>
            <a:r>
              <a:rPr lang="pt-BR" smtClean="0"/>
              <a:t>editar contato.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Entrega 30/05/2018,por e-mail;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9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Deseja-se criar uma agenda de celular com nome e telefone e identificador (Id). Contudo, não se sabe quantos contatos serão cadastrados, nem mesmo durante a execução. Além disso, deve ser possível remover um contato da agenda.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3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estruturas estáticas são aquelas que possuem um tamanho fixo. O tamanho das estruturas estáticas podem ser estabelecido em tempo de compilação ou em tempo de execução;</a:t>
            </a:r>
          </a:p>
          <a:p>
            <a:r>
              <a:rPr lang="pt-BR" dirty="0" smtClean="0"/>
              <a:t>Vetores e matrizes são exemplos de estruturas de dados estáticas;</a:t>
            </a:r>
          </a:p>
          <a:p>
            <a:r>
              <a:rPr lang="pt-BR" dirty="0" smtClean="0"/>
              <a:t>As estruturas estáticas possuem acesso direto às posições, isto é, não é preciso percorrer a estrutura toda para acessar um elemento específico.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Estáticas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15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Tempo de compilação:</a:t>
            </a:r>
          </a:p>
          <a:p>
            <a:pPr lvl="1"/>
            <a:r>
              <a:rPr lang="pt-BR" dirty="0" smtClean="0"/>
              <a:t>É o momento da escrita do código;</a:t>
            </a:r>
          </a:p>
          <a:p>
            <a:pPr lvl="1"/>
            <a:r>
              <a:rPr lang="pt-BR" dirty="0" smtClean="0"/>
              <a:t>Quando se declara um vetor de 10 posições no código fonte, está estabelecendo-se o tamanho do vetor em tempo de compilação: </a:t>
            </a:r>
            <a:r>
              <a:rPr lang="pt-BR" dirty="0" err="1" smtClean="0"/>
              <a:t>int</a:t>
            </a:r>
            <a:r>
              <a:rPr lang="pt-BR" dirty="0"/>
              <a:t> </a:t>
            </a:r>
            <a:r>
              <a:rPr lang="pt-BR" dirty="0" smtClean="0"/>
              <a:t>V[10];</a:t>
            </a:r>
          </a:p>
          <a:p>
            <a:r>
              <a:rPr lang="pt-BR" dirty="0" smtClean="0"/>
              <a:t>Tempo de execução:</a:t>
            </a:r>
          </a:p>
          <a:p>
            <a:pPr lvl="1"/>
            <a:r>
              <a:rPr lang="pt-BR" dirty="0" smtClean="0"/>
              <a:t>É o momento da execução do programa;</a:t>
            </a:r>
          </a:p>
          <a:p>
            <a:pPr lvl="1"/>
            <a:r>
              <a:rPr lang="pt-BR" dirty="0" smtClean="0"/>
              <a:t>Quando se usa a alocação dinâmica para determinar o tamanho de um vetor está estabelecendo-se o tamanho do vetor em tempo de execução.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96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estruturas </a:t>
            </a:r>
            <a:r>
              <a:rPr lang="pt-BR" dirty="0" smtClean="0"/>
              <a:t>dinâmicas são </a:t>
            </a:r>
            <a:r>
              <a:rPr lang="pt-BR" dirty="0"/>
              <a:t>aquelas que </a:t>
            </a:r>
            <a:r>
              <a:rPr lang="pt-BR" dirty="0" smtClean="0"/>
              <a:t>não possuem </a:t>
            </a:r>
            <a:r>
              <a:rPr lang="pt-BR" dirty="0"/>
              <a:t>um tamanho fixo. </a:t>
            </a:r>
            <a:r>
              <a:rPr lang="pt-BR" dirty="0" smtClean="0"/>
              <a:t>Mesmo durante a execução do programa o tamanho ocupado pela estrutura pode variar;</a:t>
            </a:r>
            <a:endParaRPr lang="pt-BR" dirty="0"/>
          </a:p>
          <a:p>
            <a:r>
              <a:rPr lang="pt-BR" dirty="0" smtClean="0"/>
              <a:t>Listas, Filas</a:t>
            </a:r>
            <a:r>
              <a:rPr lang="pt-BR" dirty="0"/>
              <a:t> </a:t>
            </a:r>
            <a:r>
              <a:rPr lang="pt-BR" dirty="0" smtClean="0"/>
              <a:t>e Pilhas </a:t>
            </a:r>
            <a:r>
              <a:rPr lang="pt-BR" dirty="0"/>
              <a:t>são exemplos de estruturas de dados </a:t>
            </a:r>
            <a:r>
              <a:rPr lang="pt-BR" dirty="0" smtClean="0"/>
              <a:t>dinâmicas;</a:t>
            </a:r>
            <a:endParaRPr lang="pt-BR" dirty="0"/>
          </a:p>
          <a:p>
            <a:r>
              <a:rPr lang="pt-BR" dirty="0"/>
              <a:t>As estruturas </a:t>
            </a:r>
            <a:r>
              <a:rPr lang="pt-BR" dirty="0" smtClean="0"/>
              <a:t>dinâmicas possuem </a:t>
            </a:r>
            <a:r>
              <a:rPr lang="pt-BR" dirty="0"/>
              <a:t>acesso </a:t>
            </a:r>
            <a:r>
              <a:rPr lang="pt-BR" dirty="0" smtClean="0"/>
              <a:t>sequencial </a:t>
            </a:r>
            <a:r>
              <a:rPr lang="pt-BR" dirty="0"/>
              <a:t>às posições, isto é, </a:t>
            </a:r>
            <a:r>
              <a:rPr lang="pt-BR" dirty="0" smtClean="0"/>
              <a:t>é </a:t>
            </a:r>
            <a:r>
              <a:rPr lang="pt-BR" dirty="0"/>
              <a:t>preciso percorrer a estrutura toda para acessar um elemento </a:t>
            </a:r>
            <a:r>
              <a:rPr lang="pt-BR" dirty="0" smtClean="0"/>
              <a:t>específico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Evitam o desperdício de espaço, porém são mais difíceis de gerenciar.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Dinâmicas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39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34332"/>
            <a:ext cx="10063208" cy="415131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Listas encadeadas são uma estrutura de dados dinâmica que é composta por elementos que são alocados conforme a necessidade;</a:t>
            </a:r>
          </a:p>
          <a:p>
            <a:r>
              <a:rPr lang="pt-BR" dirty="0" smtClean="0"/>
              <a:t>Os elementos de uma lista encadeada também podem ser excluídos, reduzindo o espaço total ocupado pela lista;</a:t>
            </a:r>
          </a:p>
          <a:p>
            <a:r>
              <a:rPr lang="pt-BR" dirty="0" smtClean="0"/>
              <a:t>Os elementos da lista dinâmica não são reservados em posições sequenciais de memória e, portanto, o uso de ponteiros é fundamental para a correta operação das listas encadeadas;</a:t>
            </a:r>
          </a:p>
          <a:p>
            <a:r>
              <a:rPr lang="pt-BR" dirty="0" smtClean="0"/>
              <a:t>Todas as listas possuem um ponteiro para o primeiro elemento da lista. A partir dele é possível alcançar todos os demais elementos da lista.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Encadeadas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4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Encadeadas</a:t>
            </a:r>
            <a:endParaRPr lang="pt-BR" dirty="0"/>
          </a:p>
        </p:txBody>
      </p:sp>
      <p:pic>
        <p:nvPicPr>
          <p:cNvPr id="1032" name="Picture 8" descr="http://marcelino.com.sapo.pt/CMan/pics/pic_1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34970"/>
            <a:ext cx="9241703" cy="148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elemento de uma lista encadeada é uma estrutura heterogênea (</a:t>
            </a:r>
            <a:r>
              <a:rPr lang="pt-BR" dirty="0" err="1" smtClean="0"/>
              <a:t>struct</a:t>
            </a:r>
            <a:r>
              <a:rPr lang="pt-BR" dirty="0" smtClean="0"/>
              <a:t>) que possui, no mínimo, um campo de informação e um ponteiro para o próximo elemento;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97000" y="3992451"/>
            <a:ext cx="1712891" cy="528034"/>
            <a:chOff x="3606084" y="3915177"/>
            <a:chExt cx="1712891" cy="528034"/>
          </a:xfrm>
        </p:grpSpPr>
        <p:sp>
          <p:nvSpPr>
            <p:cNvPr id="4" name="Retângulo 3"/>
            <p:cNvSpPr/>
            <p:nvPr/>
          </p:nvSpPr>
          <p:spPr>
            <a:xfrm>
              <a:off x="3606084" y="3915177"/>
              <a:ext cx="875763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info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481848" y="3915177"/>
              <a:ext cx="347730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/>
            <p:nvPr/>
          </p:nvCxnSpPr>
          <p:spPr>
            <a:xfrm>
              <a:off x="4649273" y="4185634"/>
              <a:ext cx="669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Elemento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 (Implementação)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6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1676</TotalTime>
  <Words>708</Words>
  <Application>Microsoft Office PowerPoint</Application>
  <PresentationFormat>Personalizar</PresentationFormat>
  <Paragraphs>68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Tema1</vt:lpstr>
      <vt:lpstr>Estruturas de Dados</vt:lpstr>
      <vt:lpstr>Problema</vt:lpstr>
      <vt:lpstr>Estruturas Estáticas</vt:lpstr>
      <vt:lpstr>Definições</vt:lpstr>
      <vt:lpstr>Estruturas Dinâmicas</vt:lpstr>
      <vt:lpstr>Listas Encadeadas</vt:lpstr>
      <vt:lpstr>Listas Encadeadas</vt:lpstr>
      <vt:lpstr>Elemento da Lista</vt:lpstr>
      <vt:lpstr>Elemento da Lista (Implementação)</vt:lpstr>
      <vt:lpstr>Tipos de Listas</vt:lpstr>
      <vt:lpstr>Lista Simplesmente Encadeada</vt:lpstr>
      <vt:lpstr>Lista Encadeada - Operações</vt:lpstr>
      <vt:lpstr>Inserção na Lista</vt:lpstr>
      <vt:lpstr>Pesquisa na Lista</vt:lpstr>
      <vt:lpstr>Remoção da Lista</vt:lpstr>
      <vt:lpstr>Trabalho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 Cesar Momente</dc:creator>
  <cp:lastModifiedBy>Julio Cesar Momente</cp:lastModifiedBy>
  <cp:revision>17</cp:revision>
  <dcterms:created xsi:type="dcterms:W3CDTF">2016-04-11T17:33:03Z</dcterms:created>
  <dcterms:modified xsi:type="dcterms:W3CDTF">2018-05-09T00:57:44Z</dcterms:modified>
</cp:coreProperties>
</file>