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70" r:id="rId6"/>
    <p:sldId id="271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3820935"/>
            <a:ext cx="6194066" cy="693917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2705102"/>
            <a:ext cx="7577814" cy="1102519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2734" y="3820935"/>
            <a:ext cx="6194066" cy="105507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Prof. Me. </a:t>
            </a:r>
            <a:r>
              <a:rPr lang="pt-BR" dirty="0" err="1"/>
              <a:t>Julio</a:t>
            </a:r>
            <a:r>
              <a:rPr lang="pt-BR" dirty="0"/>
              <a:t> Cesar </a:t>
            </a:r>
            <a:r>
              <a:rPr lang="pt-BR" dirty="0" err="1"/>
              <a:t>Momente</a:t>
            </a:r>
            <a:endParaRPr lang="pt-BR" dirty="0"/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/>
              <a:t>https://github.com/profjuliomomente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Técnica de Programação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24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Projeto e configuração de sistemas gerenciadores de bancos de dados</a:t>
            </a:r>
          </a:p>
          <a:p>
            <a:r>
              <a:rPr lang="pt-BR" dirty="0" smtClean="0"/>
              <a:t>Projeto de dados e representações</a:t>
            </a:r>
          </a:p>
          <a:p>
            <a:r>
              <a:rPr lang="pt-BR" dirty="0" smtClean="0"/>
              <a:t>Otimização do uso e dimensionamento</a:t>
            </a:r>
          </a:p>
          <a:p>
            <a:r>
              <a:rPr lang="pt-BR" dirty="0" smtClean="0"/>
              <a:t>Requisitos técnicos e funcionais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DBA – </a:t>
            </a:r>
            <a:r>
              <a:rPr lang="pt-BR" dirty="0" err="1" smtClean="0"/>
              <a:t>DataBase</a:t>
            </a:r>
            <a:r>
              <a:rPr lang="pt-BR" dirty="0" smtClean="0"/>
              <a:t> Administrator</a:t>
            </a:r>
            <a:endParaRPr lang="pt-BR" dirty="0"/>
          </a:p>
        </p:txBody>
      </p:sp>
      <p:pic>
        <p:nvPicPr>
          <p:cNvPr id="6146" name="Picture 2" descr="Resultado de imagem para d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85222"/>
            <a:ext cx="2736304" cy="181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6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Ecossistema dos profissionais de TI para web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basics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57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Trabalha com o desenho e projeto de websites e interfaces de sistemas web e aplicativos</a:t>
            </a:r>
          </a:p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 smtClean="0"/>
          </a:p>
          <a:p>
            <a:r>
              <a:rPr lang="pt-BR" dirty="0" smtClean="0"/>
              <a:t>Aparência, usabilidade, ergonomia, acessibilidade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Designer</a:t>
            </a:r>
            <a:endParaRPr lang="pt-BR" dirty="0"/>
          </a:p>
        </p:txBody>
      </p:sp>
      <p:pic>
        <p:nvPicPr>
          <p:cNvPr id="2050" name="Picture 2" descr="Resultado de imagem para web design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8" r="23394"/>
          <a:stretch/>
        </p:blipFill>
        <p:spPr bwMode="auto">
          <a:xfrm>
            <a:off x="6372200" y="3075806"/>
            <a:ext cx="2192357" cy="19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1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Trabalha com a programação e lógica por trás do funcionamento dos sistemas web</a:t>
            </a:r>
          </a:p>
          <a:p>
            <a:r>
              <a:rPr lang="pt-BR" dirty="0" smtClean="0"/>
              <a:t>Atua fortemente no server-</a:t>
            </a:r>
            <a:r>
              <a:rPr lang="pt-BR" dirty="0" err="1" smtClean="0"/>
              <a:t>side</a:t>
            </a:r>
            <a:r>
              <a:rPr lang="pt-BR" dirty="0" smtClean="0"/>
              <a:t>, mas também faz desenvolvimento de front-</a:t>
            </a:r>
            <a:r>
              <a:rPr lang="pt-BR" dirty="0" err="1" smtClean="0"/>
              <a:t>side</a:t>
            </a:r>
            <a:endParaRPr lang="pt-BR" dirty="0" smtClean="0"/>
          </a:p>
          <a:p>
            <a:r>
              <a:rPr lang="pt-BR" dirty="0" smtClean="0"/>
              <a:t>Linguagens de </a:t>
            </a:r>
            <a:r>
              <a:rPr lang="pt-BR" dirty="0" err="1" smtClean="0"/>
              <a:t>programaçao</a:t>
            </a:r>
            <a:endParaRPr lang="pt-BR" dirty="0" smtClean="0"/>
          </a:p>
          <a:p>
            <a:r>
              <a:rPr lang="pt-BR" dirty="0" smtClean="0"/>
              <a:t>Banco de dados (comunicação e consultas)</a:t>
            </a:r>
          </a:p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developer</a:t>
            </a:r>
            <a:endParaRPr lang="pt-BR" dirty="0"/>
          </a:p>
        </p:txBody>
      </p:sp>
      <p:pic>
        <p:nvPicPr>
          <p:cNvPr id="3074" name="Picture 2" descr="Resultado de imagem para programad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r="53991"/>
          <a:stretch/>
        </p:blipFill>
        <p:spPr bwMode="auto">
          <a:xfrm>
            <a:off x="7236296" y="3003798"/>
            <a:ext cx="1726174" cy="20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2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r>
              <a:rPr lang="pt-BR" dirty="0" smtClean="0"/>
              <a:t>Raciocínio Lógico;</a:t>
            </a:r>
          </a:p>
          <a:p>
            <a:r>
              <a:rPr lang="pt-BR" dirty="0" smtClean="0"/>
              <a:t>Organização;</a:t>
            </a:r>
          </a:p>
          <a:p>
            <a:r>
              <a:rPr lang="pt-BR" dirty="0" smtClean="0"/>
              <a:t>Curiosidade;</a:t>
            </a:r>
          </a:p>
          <a:p>
            <a:r>
              <a:rPr lang="pt-BR" dirty="0" smtClean="0"/>
              <a:t>Autodidata;</a:t>
            </a:r>
          </a:p>
          <a:p>
            <a:r>
              <a:rPr lang="pt-BR" dirty="0" smtClean="0"/>
              <a:t>Inglês</a:t>
            </a:r>
          </a:p>
          <a:p>
            <a:r>
              <a:rPr lang="pt-BR" dirty="0" smtClean="0"/>
              <a:t>Boa comunicação escrita;</a:t>
            </a:r>
          </a:p>
          <a:p>
            <a:r>
              <a:rPr lang="pt-BR" dirty="0" smtClean="0"/>
              <a:t>Bom relacionamento interpessoal;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pt-BR" dirty="0" smtClean="0"/>
              <a:t>Competências de um desenvolvedor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057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>
            <a:normAutofit fontScale="92500" lnSpcReduction="10000"/>
          </a:bodyPr>
          <a:lstStyle/>
          <a:p>
            <a:r>
              <a:rPr lang="pt-BR" sz="2400" dirty="0" smtClean="0"/>
              <a:t>HTML</a:t>
            </a:r>
          </a:p>
          <a:p>
            <a:r>
              <a:rPr lang="pt-BR" sz="2400" dirty="0" smtClean="0"/>
              <a:t>CSS</a:t>
            </a:r>
          </a:p>
          <a:p>
            <a:r>
              <a:rPr lang="pt-BR" sz="2400" dirty="0" err="1" smtClean="0"/>
              <a:t>Javascript</a:t>
            </a:r>
            <a:r>
              <a:rPr lang="pt-BR" sz="2400" dirty="0" smtClean="0"/>
              <a:t> e frameworks (</a:t>
            </a:r>
            <a:r>
              <a:rPr lang="pt-BR" sz="2400" dirty="0" err="1" smtClean="0"/>
              <a:t>Jquery</a:t>
            </a:r>
            <a:r>
              <a:rPr lang="pt-BR" sz="2400" dirty="0" smtClean="0"/>
              <a:t>, Angular, Materialize,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Ajax</a:t>
            </a:r>
          </a:p>
          <a:p>
            <a:r>
              <a:rPr lang="pt-BR" sz="2400" dirty="0" smtClean="0"/>
              <a:t>Linguagem </a:t>
            </a:r>
            <a:r>
              <a:rPr lang="pt-BR" sz="2400" dirty="0" smtClean="0"/>
              <a:t>Back-</a:t>
            </a:r>
            <a:r>
              <a:rPr lang="pt-BR" sz="2400" dirty="0" err="1" smtClean="0"/>
              <a:t>End</a:t>
            </a:r>
            <a:r>
              <a:rPr lang="pt-BR" sz="2400" dirty="0" smtClean="0"/>
              <a:t> (C#, Java, PHP, </a:t>
            </a:r>
            <a:r>
              <a:rPr lang="pt-BR" sz="2400" dirty="0" err="1" smtClean="0"/>
              <a:t>Ruby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Rails</a:t>
            </a:r>
            <a:r>
              <a:rPr lang="pt-BR" sz="2400" dirty="0" smtClean="0"/>
              <a:t>,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Frameworks de desenvolvimento (MVC, </a:t>
            </a:r>
            <a:r>
              <a:rPr lang="pt-BR" sz="2400" dirty="0" err="1" smtClean="0"/>
              <a:t>WebForms</a:t>
            </a:r>
            <a:r>
              <a:rPr lang="pt-BR" sz="2400" dirty="0" smtClean="0"/>
              <a:t>,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Banco de Dados</a:t>
            </a:r>
          </a:p>
          <a:p>
            <a:r>
              <a:rPr lang="pt-BR" sz="2400" dirty="0" err="1" smtClean="0"/>
              <a:t>Git</a:t>
            </a:r>
            <a:r>
              <a:rPr lang="pt-BR" sz="2400" dirty="0" smtClean="0"/>
              <a:t>/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r>
              <a:rPr lang="pt-BR" sz="2400" dirty="0" smtClean="0"/>
              <a:t>Administração de Servidores</a:t>
            </a:r>
          </a:p>
          <a:p>
            <a:r>
              <a:rPr lang="pt-BR" sz="2400" dirty="0" smtClean="0"/>
              <a:t>FTP / SSH/ </a:t>
            </a:r>
            <a:r>
              <a:rPr lang="pt-BR" sz="2400" dirty="0" err="1" smtClean="0"/>
              <a:t>Bash</a:t>
            </a:r>
            <a:endParaRPr lang="pt-BR" sz="2400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rmAutofit/>
          </a:bodyPr>
          <a:lstStyle/>
          <a:p>
            <a:r>
              <a:rPr lang="pt-BR" sz="2800" dirty="0" smtClean="0"/>
              <a:t>Conhecimentos técnicos para o desenvolvedor web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906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Trabalha com o projeto de interfaces para facilitar o uso a aderência do sistema</a:t>
            </a:r>
          </a:p>
          <a:p>
            <a:r>
              <a:rPr lang="pt-BR" dirty="0" smtClean="0"/>
              <a:t>Design de interações e simplicidade</a:t>
            </a:r>
          </a:p>
          <a:p>
            <a:r>
              <a:rPr lang="pt-BR" dirty="0" smtClean="0"/>
              <a:t>Foco no usuário</a:t>
            </a:r>
          </a:p>
          <a:p>
            <a:r>
              <a:rPr lang="pt-BR" dirty="0" smtClean="0"/>
              <a:t>Usabilidade e aparência com objetivo de tornar o sistema mais agradável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UX Professional</a:t>
            </a:r>
            <a:endParaRPr lang="pt-BR" dirty="0"/>
          </a:p>
        </p:txBody>
      </p:sp>
      <p:pic>
        <p:nvPicPr>
          <p:cNvPr id="4098" name="Picture 2" descr="Resultado de imagem para UX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8" r="18390"/>
          <a:stretch/>
        </p:blipFill>
        <p:spPr bwMode="auto">
          <a:xfrm>
            <a:off x="6952577" y="3435846"/>
            <a:ext cx="2101832" cy="165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0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Atua em todos os níveis do desenvolvimento de sistemas (dados à interface)</a:t>
            </a:r>
          </a:p>
          <a:p>
            <a:r>
              <a:rPr lang="pt-BR" dirty="0" smtClean="0"/>
              <a:t>Múltiplas habilidades</a:t>
            </a:r>
          </a:p>
          <a:p>
            <a:r>
              <a:rPr lang="pt-BR" dirty="0" smtClean="0"/>
              <a:t>Entende de todo o </a:t>
            </a:r>
            <a:r>
              <a:rPr lang="pt-BR" dirty="0" err="1" smtClean="0"/>
              <a:t>proceso</a:t>
            </a:r>
            <a:r>
              <a:rPr lang="pt-BR" dirty="0" smtClean="0"/>
              <a:t> e os relacionamentos entre estes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FullStack</a:t>
            </a:r>
            <a:r>
              <a:rPr lang="pt-BR" dirty="0" smtClean="0"/>
              <a:t> </a:t>
            </a:r>
            <a:r>
              <a:rPr lang="pt-BR" dirty="0" err="1" smtClean="0"/>
              <a:t>Developer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38" y="2980520"/>
            <a:ext cx="2859066" cy="21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2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Integração entre infraestrutura e </a:t>
            </a:r>
            <a:r>
              <a:rPr lang="pt-BR" dirty="0" smtClean="0"/>
              <a:t>desenvolvimento</a:t>
            </a:r>
            <a:endParaRPr lang="pt-BR" dirty="0" smtClean="0"/>
          </a:p>
          <a:p>
            <a:r>
              <a:rPr lang="pt-BR" dirty="0" smtClean="0"/>
              <a:t>Administração de sistemas + Desenvolvimento</a:t>
            </a:r>
          </a:p>
          <a:p>
            <a:r>
              <a:rPr lang="pt-BR" dirty="0" smtClean="0"/>
              <a:t>Estruturação e dimensionamento de servidores</a:t>
            </a:r>
          </a:p>
          <a:p>
            <a:r>
              <a:rPr lang="pt-BR" dirty="0" smtClean="0"/>
              <a:t>Foco em desempenho, qualidade e agilidade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DevOps</a:t>
            </a:r>
            <a:endParaRPr lang="pt-BR" dirty="0"/>
          </a:p>
        </p:txBody>
      </p:sp>
      <p:pic>
        <p:nvPicPr>
          <p:cNvPr id="5122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18076"/>
            <a:ext cx="316835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71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134</TotalTime>
  <Words>283</Words>
  <Application>Microsoft Office PowerPoint</Application>
  <PresentationFormat>Apresentação na tela (16:9)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Tema1</vt:lpstr>
      <vt:lpstr>Linguagem Técnica de Programação II</vt:lpstr>
      <vt:lpstr>The basics</vt:lpstr>
      <vt:lpstr>Web Designer</vt:lpstr>
      <vt:lpstr>Web developer</vt:lpstr>
      <vt:lpstr>Competências de um desenvolvedor web</vt:lpstr>
      <vt:lpstr>Conhecimentos técnicos para o desenvolvedor web</vt:lpstr>
      <vt:lpstr>UX Professional</vt:lpstr>
      <vt:lpstr>FullStack Developer</vt:lpstr>
      <vt:lpstr>DevOps</vt:lpstr>
      <vt:lpstr>DBA – DataBase Administrator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Técnica de Programação II</dc:title>
  <dc:creator>Julio Cesar Momente</dc:creator>
  <cp:lastModifiedBy>Julio Cesar Momente</cp:lastModifiedBy>
  <cp:revision>7</cp:revision>
  <dcterms:created xsi:type="dcterms:W3CDTF">2018-02-21T21:04:32Z</dcterms:created>
  <dcterms:modified xsi:type="dcterms:W3CDTF">2018-02-21T23:31:03Z</dcterms:modified>
</cp:coreProperties>
</file>