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3820935"/>
            <a:ext cx="6194066" cy="693917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2705102"/>
            <a:ext cx="7577814" cy="1102519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" y="323"/>
            <a:ext cx="9142858" cy="5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269599"/>
            <a:ext cx="8229600" cy="85725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D3B639A-44F8-4A5C-824B-61DF700A0B73}" type="datetimeFigureOut">
              <a:rPr lang="pt-BR" smtClean="0"/>
              <a:t>21/02/2018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FAB8679-9791-4809-A369-EDBA76A3172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of.juliomoment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2734" y="3820935"/>
            <a:ext cx="6194066" cy="105507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Prof. Me. </a:t>
            </a:r>
            <a:r>
              <a:rPr lang="pt-BR" dirty="0" err="1"/>
              <a:t>Julio</a:t>
            </a:r>
            <a:r>
              <a:rPr lang="pt-BR" dirty="0"/>
              <a:t> Cesar </a:t>
            </a:r>
            <a:r>
              <a:rPr lang="pt-BR" dirty="0" err="1"/>
              <a:t>Momente</a:t>
            </a:r>
            <a:endParaRPr lang="pt-BR" dirty="0"/>
          </a:p>
          <a:p>
            <a:r>
              <a:rPr lang="pt-BR" dirty="0" smtClean="0">
                <a:hlinkClick r:id="rId2"/>
              </a:rPr>
              <a:t>prof.juliomomente@gmail.com</a:t>
            </a:r>
            <a:endParaRPr lang="pt-BR" dirty="0" smtClean="0"/>
          </a:p>
          <a:p>
            <a:r>
              <a:rPr lang="pt-BR" dirty="0"/>
              <a:t>https://github.com/profjuliomomente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Linguagem Técnica de Programação II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24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Tipos de sistemas de acordo com a plataforma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basics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57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43528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Sistema Desktop </a:t>
            </a:r>
            <a:r>
              <a:rPr lang="pt-BR" sz="2400" dirty="0" err="1" smtClean="0"/>
              <a:t>vs</a:t>
            </a:r>
            <a:r>
              <a:rPr lang="pt-BR" sz="2400" dirty="0" smtClean="0"/>
              <a:t> Sistema Web </a:t>
            </a:r>
            <a:r>
              <a:rPr lang="pt-BR" sz="2400" dirty="0" err="1" smtClean="0"/>
              <a:t>vs</a:t>
            </a:r>
            <a:r>
              <a:rPr lang="pt-BR" sz="2400" dirty="0" smtClean="0"/>
              <a:t> Site </a:t>
            </a:r>
            <a:r>
              <a:rPr lang="pt-BR" sz="2400" dirty="0" err="1" smtClean="0"/>
              <a:t>vs</a:t>
            </a:r>
            <a:r>
              <a:rPr lang="pt-BR" sz="2400" dirty="0" smtClean="0"/>
              <a:t> Aplicativo de Celular</a:t>
            </a:r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Basics</a:t>
            </a:r>
            <a:endParaRPr lang="pt-BR" dirty="0"/>
          </a:p>
        </p:txBody>
      </p:sp>
      <p:pic>
        <p:nvPicPr>
          <p:cNvPr id="1026" name="Picture 2" descr="Resultado de imagem para fight street f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27523"/>
            <a:ext cx="4676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3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Plataforma única</a:t>
            </a:r>
          </a:p>
          <a:p>
            <a:r>
              <a:rPr lang="pt-BR" dirty="0" smtClean="0"/>
              <a:t>Proximidade física da interface e o controle</a:t>
            </a:r>
          </a:p>
          <a:p>
            <a:r>
              <a:rPr lang="pt-BR" dirty="0" smtClean="0"/>
              <a:t>Demanda instalação</a:t>
            </a:r>
          </a:p>
          <a:p>
            <a:r>
              <a:rPr lang="pt-BR" dirty="0" smtClean="0"/>
              <a:t>Não obrigatoriamente necessita de internet</a:t>
            </a:r>
          </a:p>
          <a:p>
            <a:r>
              <a:rPr lang="pt-BR" dirty="0" smtClean="0"/>
              <a:t>Camada de dados pode ser local ou remota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Desktop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71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Conteúdos não personalizado;</a:t>
            </a:r>
            <a:endParaRPr lang="pt-BR" dirty="0" smtClean="0"/>
          </a:p>
          <a:p>
            <a:r>
              <a:rPr lang="pt-BR" dirty="0" smtClean="0"/>
              <a:t>Independe do </a:t>
            </a:r>
            <a:r>
              <a:rPr lang="pt-BR" dirty="0" smtClean="0"/>
              <a:t>usuário;</a:t>
            </a:r>
          </a:p>
          <a:p>
            <a:r>
              <a:rPr lang="pt-BR" dirty="0" smtClean="0"/>
              <a:t>Informativo;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pt-BR" dirty="0" err="1" smtClean="0"/>
              <a:t>WebSite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67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Conteúdo </a:t>
            </a:r>
            <a:r>
              <a:rPr lang="pt-BR" dirty="0" smtClean="0"/>
              <a:t>dinâmico</a:t>
            </a:r>
          </a:p>
          <a:p>
            <a:r>
              <a:rPr lang="pt-BR" dirty="0" smtClean="0"/>
              <a:t>Varia de acordo com o </a:t>
            </a:r>
            <a:r>
              <a:rPr lang="pt-BR" dirty="0" smtClean="0"/>
              <a:t>usuário</a:t>
            </a:r>
          </a:p>
          <a:p>
            <a:r>
              <a:rPr lang="pt-BR" dirty="0" smtClean="0"/>
              <a:t>Interativo</a:t>
            </a:r>
          </a:p>
          <a:p>
            <a:r>
              <a:rPr lang="pt-BR" dirty="0" smtClean="0"/>
              <a:t>Utiliza banco de dados</a:t>
            </a:r>
          </a:p>
          <a:p>
            <a:r>
              <a:rPr lang="pt-BR" dirty="0" smtClean="0"/>
              <a:t>Acesso frequente ao servidor</a:t>
            </a:r>
          </a:p>
          <a:p>
            <a:r>
              <a:rPr lang="pt-BR" dirty="0" smtClean="0"/>
              <a:t>Separação entre cliente e servidor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pt-BR" dirty="0" smtClean="0"/>
              <a:t>Sistema </a:t>
            </a:r>
            <a:r>
              <a:rPr lang="pt-BR" dirty="0" smtClean="0"/>
              <a:t>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67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Dissociação entre a interface de usuário e o processamento</a:t>
            </a:r>
          </a:p>
          <a:p>
            <a:r>
              <a:rPr lang="pt-BR" dirty="0" smtClean="0"/>
              <a:t>Dados locais ou remotos</a:t>
            </a:r>
          </a:p>
          <a:p>
            <a:r>
              <a:rPr lang="pt-BR" dirty="0" smtClean="0"/>
              <a:t>Uso de webservices e comunicação usando arquivos</a:t>
            </a:r>
          </a:p>
          <a:p>
            <a:r>
              <a:rPr lang="pt-BR" dirty="0" smtClean="0"/>
              <a:t>Comunicação naturalmente assíncrona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Aplicativo de celular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SaaS</a:t>
            </a:r>
            <a:r>
              <a:rPr lang="pt-BR" dirty="0" smtClean="0"/>
              <a:t>: Software as a Service</a:t>
            </a:r>
          </a:p>
          <a:p>
            <a:r>
              <a:rPr lang="pt-BR" dirty="0" smtClean="0"/>
              <a:t>Exemplo: Office 365</a:t>
            </a:r>
          </a:p>
          <a:p>
            <a:r>
              <a:rPr lang="pt-BR" dirty="0" smtClean="0"/>
              <a:t>Armazenado em uma plataforma de nuvem</a:t>
            </a:r>
          </a:p>
          <a:p>
            <a:r>
              <a:rPr lang="pt-BR" dirty="0" smtClean="0"/>
              <a:t>Oferecido na forma de serviço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em nuvem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0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28</TotalTime>
  <Words>150</Words>
  <Application>Microsoft Office PowerPoint</Application>
  <PresentationFormat>Apresentação na tela (16:9)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Tema1</vt:lpstr>
      <vt:lpstr>Linguagem Técnica de Programação II</vt:lpstr>
      <vt:lpstr>The basics</vt:lpstr>
      <vt:lpstr>The Basics</vt:lpstr>
      <vt:lpstr>Sistema Desktop</vt:lpstr>
      <vt:lpstr>WebSite</vt:lpstr>
      <vt:lpstr>Sistema Web</vt:lpstr>
      <vt:lpstr>Aplicativo de celular</vt:lpstr>
      <vt:lpstr>Sistema em nuvem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Técnica de Programação II</dc:title>
  <dc:creator>Julio Cesar Momente</dc:creator>
  <cp:lastModifiedBy>Julio Cesar Momente</cp:lastModifiedBy>
  <cp:revision>3</cp:revision>
  <dcterms:created xsi:type="dcterms:W3CDTF">2018-02-21T21:04:32Z</dcterms:created>
  <dcterms:modified xsi:type="dcterms:W3CDTF">2018-02-21T21:33:10Z</dcterms:modified>
</cp:coreProperties>
</file>