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1" r:id="rId3"/>
    <p:sldId id="272" r:id="rId4"/>
    <p:sldId id="264" r:id="rId5"/>
    <p:sldId id="273" r:id="rId6"/>
    <p:sldId id="274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-13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Linguagem Técnica de Programação 2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4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HyperText</a:t>
            </a:r>
            <a:r>
              <a:rPr lang="pt-BR" dirty="0" smtClean="0"/>
              <a:t> </a:t>
            </a:r>
            <a:r>
              <a:rPr lang="pt-BR" dirty="0" err="1" smtClean="0"/>
              <a:t>Markup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r>
              <a:rPr lang="pt-BR" dirty="0" smtClean="0"/>
              <a:t> (Linguagem de Marcação de </a:t>
            </a:r>
            <a:r>
              <a:rPr lang="pt-BR" dirty="0" err="1" smtClean="0"/>
              <a:t>HiperTexto</a:t>
            </a:r>
            <a:r>
              <a:rPr lang="pt-BR" dirty="0" smtClean="0"/>
              <a:t>)</a:t>
            </a:r>
          </a:p>
          <a:p>
            <a:r>
              <a:rPr lang="pt-BR" dirty="0" smtClean="0"/>
              <a:t>Interpretada por compiladores</a:t>
            </a:r>
          </a:p>
          <a:p>
            <a:r>
              <a:rPr lang="pt-BR" dirty="0" smtClean="0"/>
              <a:t>Formata o conteúdo para a apresentação no navegador;</a:t>
            </a:r>
          </a:p>
          <a:p>
            <a:r>
              <a:rPr lang="pt-BR" dirty="0" smtClean="0"/>
              <a:t>Utiliza </a:t>
            </a:r>
            <a:r>
              <a:rPr lang="pt-BR" i="1" dirty="0" err="1" smtClean="0"/>
              <a:t>tags</a:t>
            </a:r>
            <a:r>
              <a:rPr lang="pt-BR" i="1" dirty="0" smtClean="0"/>
              <a:t> </a:t>
            </a:r>
            <a:r>
              <a:rPr lang="pt-BR" dirty="0" smtClean="0"/>
              <a:t>para modificar a apresentação do conteúdo;</a:t>
            </a:r>
          </a:p>
          <a:p>
            <a:r>
              <a:rPr lang="pt-BR" dirty="0" smtClean="0"/>
              <a:t>Utiliza ligações para outras páginas (</a:t>
            </a:r>
            <a:r>
              <a:rPr lang="pt-BR" i="1" dirty="0" smtClean="0"/>
              <a:t>hyperlinks</a:t>
            </a:r>
            <a:r>
              <a:rPr lang="pt-BR" dirty="0" smtClean="0"/>
              <a:t>);</a:t>
            </a:r>
          </a:p>
          <a:p>
            <a:r>
              <a:rPr lang="pt-BR" dirty="0" smtClean="0"/>
              <a:t>Navegação dinâmica e não estruturada;</a:t>
            </a:r>
          </a:p>
          <a:p>
            <a:pPr marL="0" indent="0">
              <a:buNone/>
            </a:pPr>
            <a:endParaRPr lang="pt-BR" i="1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303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Olá mundo</a:t>
            </a:r>
          </a:p>
          <a:p>
            <a:r>
              <a:rPr lang="pt-BR" dirty="0"/>
              <a:t>Head e </a:t>
            </a:r>
            <a:r>
              <a:rPr lang="pt-BR" dirty="0" err="1"/>
              <a:t>Body</a:t>
            </a:r>
            <a:endParaRPr lang="pt-BR" dirty="0"/>
          </a:p>
          <a:p>
            <a:r>
              <a:rPr lang="pt-BR" dirty="0" smtClean="0"/>
              <a:t>Títulos</a:t>
            </a:r>
          </a:p>
          <a:p>
            <a:r>
              <a:rPr lang="pt-BR" dirty="0" smtClean="0"/>
              <a:t>Parágrafos</a:t>
            </a:r>
          </a:p>
          <a:p>
            <a:r>
              <a:rPr lang="pt-BR" dirty="0" smtClean="0"/>
              <a:t>Elementos (Imagens, tabelas)</a:t>
            </a:r>
          </a:p>
          <a:p>
            <a:r>
              <a:rPr lang="pt-BR" dirty="0" err="1" smtClean="0"/>
              <a:t>Divs</a:t>
            </a:r>
            <a:endParaRPr lang="pt-BR" dirty="0" smtClean="0"/>
          </a:p>
          <a:p>
            <a:r>
              <a:rPr lang="pt-BR" dirty="0" smtClean="0"/>
              <a:t>Formulários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312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Cascading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r>
              <a:rPr lang="pt-BR" dirty="0"/>
              <a:t> </a:t>
            </a:r>
            <a:r>
              <a:rPr lang="pt-BR" dirty="0" err="1" smtClean="0"/>
              <a:t>Sheets</a:t>
            </a:r>
            <a:r>
              <a:rPr lang="pt-BR" dirty="0" smtClean="0"/>
              <a:t> (CSS) é uma linguagem de marcação de estilos utilizado em paginas HTML;</a:t>
            </a:r>
          </a:p>
          <a:p>
            <a:r>
              <a:rPr lang="pt-BR" dirty="0" smtClean="0"/>
              <a:t>Auxilia na aplicação de estilos e modificação da aparência geral de uma página WEB;</a:t>
            </a:r>
          </a:p>
          <a:p>
            <a:r>
              <a:rPr lang="pt-BR" dirty="0" smtClean="0"/>
              <a:t>Os sistemas web, muito frequentemente, utilizam como interface de usuário uma página WEB que contém um  ou mais formulários;</a:t>
            </a:r>
          </a:p>
          <a:p>
            <a:r>
              <a:rPr lang="pt-BR" dirty="0" smtClean="0"/>
              <a:t>Com o uso do CSS é possível padronizar o estilo de um sistema WEB inteiro sem precisar reescrever os itens relacionados à aparência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90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Cor</a:t>
            </a:r>
          </a:p>
          <a:p>
            <a:r>
              <a:rPr lang="pt-BR" dirty="0" smtClean="0"/>
              <a:t>Tamanho</a:t>
            </a:r>
          </a:p>
          <a:p>
            <a:r>
              <a:rPr lang="pt-BR" dirty="0" smtClean="0"/>
              <a:t>Fonte</a:t>
            </a:r>
          </a:p>
          <a:p>
            <a:r>
              <a:rPr lang="pt-BR" dirty="0" smtClean="0"/>
              <a:t>Estilo de </a:t>
            </a:r>
            <a:r>
              <a:rPr lang="pt-BR" dirty="0" err="1" smtClean="0"/>
              <a:t>Tag</a:t>
            </a:r>
            <a:endParaRPr lang="pt-BR" dirty="0" smtClean="0"/>
          </a:p>
          <a:p>
            <a:r>
              <a:rPr lang="pt-BR" dirty="0" smtClean="0"/>
              <a:t>Classe de estilo</a:t>
            </a:r>
          </a:p>
          <a:p>
            <a:r>
              <a:rPr lang="pt-BR" dirty="0" smtClean="0"/>
              <a:t>Estilo de elemento</a:t>
            </a:r>
          </a:p>
          <a:p>
            <a:r>
              <a:rPr lang="pt-BR" dirty="0" smtClean="0"/>
              <a:t>Margens, bordas e </a:t>
            </a:r>
            <a:r>
              <a:rPr lang="pt-BR" dirty="0" err="1" smtClean="0"/>
              <a:t>padding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pic>
        <p:nvPicPr>
          <p:cNvPr id="1026" name="Picture 2" descr="Resultado de imagem para padding marg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477" y="1612024"/>
            <a:ext cx="4867275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41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Criado em 1995 por </a:t>
            </a:r>
            <a:r>
              <a:rPr lang="pt-BR" dirty="0" err="1" smtClean="0"/>
              <a:t>Brendon</a:t>
            </a:r>
            <a:r>
              <a:rPr lang="pt-BR" dirty="0" smtClean="0"/>
              <a:t> </a:t>
            </a:r>
            <a:r>
              <a:rPr lang="pt-BR" dirty="0" err="1" smtClean="0"/>
              <a:t>Eich</a:t>
            </a:r>
            <a:endParaRPr lang="pt-BR" dirty="0" smtClean="0"/>
          </a:p>
          <a:p>
            <a:r>
              <a:rPr lang="pt-BR" dirty="0" smtClean="0"/>
              <a:t>A partir de 1997 tornou-se </a:t>
            </a:r>
            <a:r>
              <a:rPr lang="pt-BR" u="sng" smtClean="0"/>
              <a:t>ECMAScript</a:t>
            </a:r>
            <a:endParaRPr lang="pt-BR" u="sng" dirty="0"/>
          </a:p>
          <a:p>
            <a:r>
              <a:rPr lang="pt-BR" dirty="0" smtClean="0"/>
              <a:t>Atualmente ECMA-262</a:t>
            </a:r>
          </a:p>
          <a:p>
            <a:r>
              <a:rPr lang="pt-BR" dirty="0" smtClean="0"/>
              <a:t>Linguagem de programação que manipula o HTML</a:t>
            </a:r>
          </a:p>
          <a:p>
            <a:r>
              <a:rPr lang="pt-BR" dirty="0" smtClean="0"/>
              <a:t>Utilizada para programação do front-</a:t>
            </a:r>
            <a:r>
              <a:rPr lang="pt-BR" dirty="0" err="1" smtClean="0"/>
              <a:t>end</a:t>
            </a:r>
            <a:endParaRPr lang="pt-BR" dirty="0" smtClean="0"/>
          </a:p>
          <a:p>
            <a:r>
              <a:rPr lang="pt-BR" dirty="0" smtClean="0"/>
              <a:t>Linguagem de programação orientada a objetos</a:t>
            </a:r>
          </a:p>
          <a:p>
            <a:r>
              <a:rPr lang="pt-BR" dirty="0" smtClean="0"/>
              <a:t>Linguagem interpretada</a:t>
            </a:r>
          </a:p>
          <a:p>
            <a:r>
              <a:rPr lang="pt-BR" dirty="0" smtClean="0"/>
              <a:t>Tratamento de eventos</a:t>
            </a:r>
          </a:p>
          <a:p>
            <a:r>
              <a:rPr lang="pt-BR" dirty="0" smtClean="0"/>
              <a:t>Validações e máscaras</a:t>
            </a:r>
          </a:p>
          <a:p>
            <a:r>
              <a:rPr lang="pt-BR" dirty="0" smtClean="0"/>
              <a:t>Muitos (mesmo) frameworks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500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Olá mundo</a:t>
            </a:r>
          </a:p>
          <a:p>
            <a:r>
              <a:rPr lang="pt-BR" dirty="0" smtClean="0"/>
              <a:t>Data e hora</a:t>
            </a:r>
          </a:p>
          <a:p>
            <a:r>
              <a:rPr lang="pt-BR" dirty="0" smtClean="0"/>
              <a:t>Mudando estilos</a:t>
            </a:r>
          </a:p>
          <a:p>
            <a:r>
              <a:rPr lang="pt-BR" dirty="0" smtClean="0"/>
              <a:t>Mudando conteúdos</a:t>
            </a:r>
          </a:p>
          <a:p>
            <a:r>
              <a:rPr lang="pt-BR" dirty="0" smtClean="0"/>
              <a:t>Tratando eventos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591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424</TotalTime>
  <Words>230</Words>
  <Application>Microsoft Office PowerPoint</Application>
  <PresentationFormat>Personalizar</PresentationFormat>
  <Paragraphs>48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Tema1</vt:lpstr>
      <vt:lpstr>Linguagem Técnica de Programação 2</vt:lpstr>
      <vt:lpstr>HTML</vt:lpstr>
      <vt:lpstr>Exemplos</vt:lpstr>
      <vt:lpstr>CSS</vt:lpstr>
      <vt:lpstr>Exemplos</vt:lpstr>
      <vt:lpstr>Javascript</vt:lpstr>
      <vt:lpstr>Exemplos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Aurea</dc:title>
  <dc:creator>Julio</dc:creator>
  <cp:lastModifiedBy>Julio Cesar Momente</cp:lastModifiedBy>
  <cp:revision>25</cp:revision>
  <dcterms:created xsi:type="dcterms:W3CDTF">2016-02-18T16:34:31Z</dcterms:created>
  <dcterms:modified xsi:type="dcterms:W3CDTF">2018-02-28T22:53:59Z</dcterms:modified>
</cp:coreProperties>
</file>