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9" r:id="rId3"/>
    <p:sldId id="271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pt-BR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pt-BR" sz="4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Texto em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pt-BR"/>
              <a:t>Clique para editar o estilo do título mestre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2/25/2018</a:t>
            </a:fld>
            <a:endParaRPr lang="en-US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pt-BR" sz="10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pt-BR" sz="1000"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defPPr>
        <a:defRPr lang="pt-BR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BR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BR" sz="2800">
          <a:latin typeface="+mn-lt"/>
        </a:defRPr>
      </a:lvl1pPr>
      <a:lvl2pPr marL="742950" indent="-285750" eaLnBrk="1" hangingPunct="1">
        <a:buChar char="–"/>
        <a:defRPr lang="pt-BR" sz="2400">
          <a:latin typeface="+mn-lt"/>
        </a:defRPr>
      </a:lvl2pPr>
      <a:lvl3pPr marL="1143000" indent="-228600" eaLnBrk="1" hangingPunct="1">
        <a:buChar char="•"/>
        <a:defRPr lang="pt-BR" sz="2400">
          <a:latin typeface="+mn-lt"/>
        </a:defRPr>
      </a:lvl3pPr>
      <a:lvl4pPr marL="1600200" indent="-228600" eaLnBrk="1" hangingPunct="1">
        <a:buChar char="–"/>
        <a:defRPr lang="pt-BR" sz="2000">
          <a:latin typeface="+mn-lt"/>
        </a:defRPr>
      </a:lvl4pPr>
      <a:lvl5pPr marL="2057400" indent="-228600" eaLnBrk="1" hangingPunct="1">
        <a:buChar char="»"/>
        <a:defRPr lang="pt-BR" sz="2000">
          <a:latin typeface="+mn-lt"/>
        </a:defRPr>
      </a:lvl5pPr>
      <a:lvl6pPr marL="2514600" indent="-228600" eaLnBrk="1" hangingPunct="1">
        <a:buChar char="•"/>
        <a:defRPr lang="pt-BR" sz="2000"/>
      </a:lvl6pPr>
      <a:lvl7pPr marL="2971800" indent="-228600" eaLnBrk="1" hangingPunct="1">
        <a:buChar char="•"/>
        <a:defRPr lang="pt-BR" sz="2000"/>
      </a:lvl7pPr>
      <a:lvl8pPr marL="3429000" indent="-228600" eaLnBrk="1" hangingPunct="1">
        <a:buChar char="•"/>
        <a:defRPr lang="pt-BR" sz="2000"/>
      </a:lvl8pPr>
      <a:lvl9pPr marL="3886200" indent="-228600" eaLnBrk="1" hangingPunct="1">
        <a:buChar char="•"/>
        <a:defRPr lang="pt-BR" sz="2000"/>
      </a:lvl9pPr>
    </p:bodyStyle>
    <p:otherStyle>
      <a:defPPr>
        <a:defRPr lang="pt-BR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Prof. Me. Julio Cesar Momente</a:t>
            </a:r>
          </a:p>
          <a:p>
            <a:r>
              <a:rPr lang="pt-BR" dirty="0" smtClean="0"/>
              <a:t>prof.juliomomente@gmail.com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Linguagem técnica de programação II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4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em 2 camadas</a:t>
            </a:r>
            <a:endParaRPr lang="pt-BR" dirty="0"/>
          </a:p>
        </p:txBody>
      </p:sp>
      <p:pic>
        <p:nvPicPr>
          <p:cNvPr id="4098" name="Picture 2" descr="http://www.juliobattisti.com.br/artigos/windows/images/ncamadas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728" y="1887828"/>
            <a:ext cx="7265590" cy="368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6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em 3 camadas</a:t>
            </a:r>
            <a:endParaRPr lang="pt-BR" dirty="0"/>
          </a:p>
        </p:txBody>
      </p:sp>
      <p:pic>
        <p:nvPicPr>
          <p:cNvPr id="5122" name="Picture 2" descr="http://www.dsc.ufcg.edu.br/%7Ejacques/cursos/j2ee/html/intro/3camada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05210"/>
            <a:ext cx="7116012" cy="303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ree-tier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89" y="3691695"/>
            <a:ext cx="46863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49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 em 4 camadas</a:t>
            </a:r>
            <a:endParaRPr lang="pt-BR" dirty="0"/>
          </a:p>
        </p:txBody>
      </p:sp>
      <p:pic>
        <p:nvPicPr>
          <p:cNvPr id="2050" name="Picture 2" descr="Resultado de imagem para 4-tier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57" y="1604772"/>
            <a:ext cx="561022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4-tier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673" y="4467266"/>
            <a:ext cx="5720449" cy="214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40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Usuário acessa o sistema em um navegador e aciona algum componente</a:t>
            </a:r>
          </a:p>
          <a:p>
            <a:r>
              <a:rPr lang="pt-BR" dirty="0" smtClean="0"/>
              <a:t>O acionamento do componente dispara um evento no servidor</a:t>
            </a:r>
          </a:p>
          <a:p>
            <a:r>
              <a:rPr lang="pt-BR" dirty="0" smtClean="0"/>
              <a:t>O servidor processa o evento e envia uma resposta ao usuário;</a:t>
            </a:r>
          </a:p>
          <a:p>
            <a:r>
              <a:rPr lang="pt-BR" dirty="0" smtClean="0"/>
              <a:t>O usuário visualiza a resposta do servidor no navegador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de um Sistema Web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74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Navegador (interação do usuário)</a:t>
            </a:r>
          </a:p>
          <a:p>
            <a:r>
              <a:rPr lang="pt-BR" dirty="0" smtClean="0"/>
              <a:t>Servidor (Processamento de ações)</a:t>
            </a:r>
          </a:p>
          <a:p>
            <a:r>
              <a:rPr lang="pt-BR" dirty="0" smtClean="0"/>
              <a:t>Banco de dados (Armazenamento de informações)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Partes de um </a:t>
            </a:r>
            <a:r>
              <a:rPr lang="pt-BR" smtClean="0"/>
              <a:t>sistema Web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11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Cliente-Servidor</a:t>
            </a:r>
            <a:endParaRPr lang="pt-BR" dirty="0"/>
          </a:p>
        </p:txBody>
      </p:sp>
      <p:pic>
        <p:nvPicPr>
          <p:cNvPr id="1026" name="Picture 2" descr="http://upload.wikimedia.org/wikipedia/commons/1/1c/Cliente-Servi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219" y="2063889"/>
            <a:ext cx="6810145" cy="327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6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uma arquitetura onde o processamento da informação é dividido em módulos ou processos distintos;</a:t>
            </a:r>
          </a:p>
          <a:p>
            <a:r>
              <a:rPr lang="pt-BR" dirty="0" smtClean="0"/>
              <a:t>O processo responsável pela manutenção da informação é o Servidor</a:t>
            </a:r>
          </a:p>
          <a:p>
            <a:r>
              <a:rPr lang="pt-BR" dirty="0" smtClean="0"/>
              <a:t>O processo responsável pela obtenção da informação é o cliente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Cliente-Servidor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774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do Modelo Cliente-servidor</a:t>
            </a:r>
            <a:endParaRPr lang="pt-BR" dirty="0"/>
          </a:p>
        </p:txBody>
      </p:sp>
      <p:pic>
        <p:nvPicPr>
          <p:cNvPr id="2050" name="Picture 2" descr="https://linux.ime.usp.br/%7Ecef/mac499-06/monografias/erich/html/imagens/intro/cliente_servi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299" y="2115565"/>
            <a:ext cx="9188207" cy="188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93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Qualquer dispositivo ligado à rede (computadores, celulares, </a:t>
            </a:r>
            <a:r>
              <a:rPr lang="pt-BR" dirty="0" err="1" smtClean="0"/>
              <a:t>tablets</a:t>
            </a:r>
            <a:r>
              <a:rPr lang="pt-BR" dirty="0" smtClean="0"/>
              <a:t>, etc.)</a:t>
            </a:r>
          </a:p>
          <a:p>
            <a:r>
              <a:rPr lang="pt-BR" dirty="0" smtClean="0"/>
              <a:t>Responsável por iniciar a comunicação entre o cliente e o servidor;</a:t>
            </a:r>
          </a:p>
          <a:p>
            <a:r>
              <a:rPr lang="pt-BR" dirty="0" smtClean="0"/>
              <a:t>Solicita serviços ou informações e aguarda as respostas;</a:t>
            </a:r>
          </a:p>
          <a:p>
            <a:r>
              <a:rPr lang="pt-BR" dirty="0" smtClean="0"/>
              <a:t>Oculta do usuário a rede de computadores;</a:t>
            </a:r>
          </a:p>
          <a:p>
            <a:r>
              <a:rPr lang="pt-BR" dirty="0" smtClean="0"/>
              <a:t>O hardware é, normalmente, mais simples;</a:t>
            </a:r>
            <a:endParaRPr lang="pt-BR" i="1" dirty="0" smtClean="0"/>
          </a:p>
          <a:p>
            <a:r>
              <a:rPr lang="pt-BR" i="1" dirty="0" err="1" smtClean="0"/>
              <a:t>Client-side</a:t>
            </a:r>
            <a:endParaRPr lang="pt-BR" i="1" dirty="0" smtClean="0"/>
          </a:p>
          <a:p>
            <a:r>
              <a:rPr lang="pt-BR" i="1" dirty="0" smtClean="0"/>
              <a:t>Front-</a:t>
            </a:r>
            <a:r>
              <a:rPr lang="pt-BR" i="1" dirty="0" err="1" smtClean="0"/>
              <a:t>end</a:t>
            </a:r>
            <a:endParaRPr lang="pt-BR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802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Servidores são equipamentos de maior poder computacional;</a:t>
            </a:r>
          </a:p>
          <a:p>
            <a:r>
              <a:rPr lang="pt-BR" dirty="0" smtClean="0"/>
              <a:t>Devem permanecer sempre em execução;</a:t>
            </a:r>
          </a:p>
          <a:p>
            <a:r>
              <a:rPr lang="pt-BR" dirty="0" smtClean="0"/>
              <a:t>Pode atender a diversos clientes ao mesmo tempo;</a:t>
            </a:r>
          </a:p>
          <a:p>
            <a:r>
              <a:rPr lang="pt-BR" dirty="0" smtClean="0"/>
              <a:t>Software de execução sempre aguardando por requisições do cliente;</a:t>
            </a:r>
          </a:p>
          <a:p>
            <a:r>
              <a:rPr lang="pt-BR" dirty="0" smtClean="0"/>
              <a:t>É necessário um hardware mais robusto;</a:t>
            </a:r>
          </a:p>
          <a:p>
            <a:r>
              <a:rPr lang="pt-BR" dirty="0" smtClean="0"/>
              <a:t>Recebe e responde as solicitações dos </a:t>
            </a:r>
            <a:r>
              <a:rPr lang="pt-BR" dirty="0" smtClean="0"/>
              <a:t>clientes</a:t>
            </a:r>
          </a:p>
          <a:p>
            <a:r>
              <a:rPr lang="pt-BR" dirty="0" smtClean="0"/>
              <a:t>Possui portas por meio das quais se acessam os serviços mantidos pelo servidor</a:t>
            </a:r>
            <a:endParaRPr lang="pt-BR" dirty="0" smtClean="0"/>
          </a:p>
          <a:p>
            <a:r>
              <a:rPr lang="pt-BR" i="1" dirty="0" smtClean="0"/>
              <a:t>Server-</a:t>
            </a:r>
            <a:r>
              <a:rPr lang="pt-BR" i="1" dirty="0" err="1" smtClean="0"/>
              <a:t>side</a:t>
            </a:r>
            <a:endParaRPr lang="pt-BR" i="1" dirty="0" smtClean="0"/>
          </a:p>
          <a:p>
            <a:r>
              <a:rPr lang="pt-BR" i="1" dirty="0" smtClean="0"/>
              <a:t>Back-</a:t>
            </a:r>
            <a:r>
              <a:rPr lang="pt-BR" i="1" dirty="0" err="1" smtClean="0"/>
              <a:t>end</a:t>
            </a:r>
            <a:endParaRPr lang="pt-BR" i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29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sistemas Web ou aplicações Web podem ser classificadas pelo número de camadas do software;</a:t>
            </a:r>
          </a:p>
          <a:p>
            <a:r>
              <a:rPr lang="pt-BR" dirty="0" smtClean="0"/>
              <a:t>Aplicações em duas camadas;</a:t>
            </a:r>
          </a:p>
          <a:p>
            <a:r>
              <a:rPr lang="pt-BR" dirty="0" smtClean="0"/>
              <a:t>Aplicações em três camadas</a:t>
            </a:r>
          </a:p>
          <a:p>
            <a:r>
              <a:rPr lang="pt-BR" dirty="0" smtClean="0"/>
              <a:t>Aplicações em 4 camadas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sistemas web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5063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157</TotalTime>
  <Words>291</Words>
  <Application>Microsoft Office PowerPoint</Application>
  <PresentationFormat>Personalizar</PresentationFormat>
  <Paragraphs>44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Tema1</vt:lpstr>
      <vt:lpstr>Linguagem técnica de programação II</vt:lpstr>
      <vt:lpstr>Funcionamento de um Sistema Web</vt:lpstr>
      <vt:lpstr>Partes de um sistema Web</vt:lpstr>
      <vt:lpstr>Modelo Cliente-Servidor</vt:lpstr>
      <vt:lpstr>Modelo Cliente-Servidor</vt:lpstr>
      <vt:lpstr>Funcionamento do Modelo Cliente-servidor</vt:lpstr>
      <vt:lpstr>Cliente</vt:lpstr>
      <vt:lpstr>Servidor</vt:lpstr>
      <vt:lpstr>Tipos de sistemas web</vt:lpstr>
      <vt:lpstr>Aplicações em 2 camadas</vt:lpstr>
      <vt:lpstr>Aplicações em 3 camadas</vt:lpstr>
      <vt:lpstr>Aplicações em 4 camadas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Aurea</dc:title>
  <dc:creator>Julio</dc:creator>
  <cp:lastModifiedBy>Julio Cesar Momente</cp:lastModifiedBy>
  <cp:revision>17</cp:revision>
  <dcterms:created xsi:type="dcterms:W3CDTF">2016-02-18T16:34:31Z</dcterms:created>
  <dcterms:modified xsi:type="dcterms:W3CDTF">2018-02-25T19:39:19Z</dcterms:modified>
</cp:coreProperties>
</file>