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Arquiteturais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6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</a:t>
            </a:r>
            <a:r>
              <a:rPr lang="pt-BR" dirty="0" err="1" smtClean="0"/>
              <a:t>vs</a:t>
            </a:r>
            <a:r>
              <a:rPr lang="pt-BR" dirty="0" smtClean="0"/>
              <a:t> Arquitetura</a:t>
            </a:r>
            <a:endParaRPr lang="pt-BR" dirty="0"/>
          </a:p>
        </p:txBody>
      </p:sp>
      <p:pic>
        <p:nvPicPr>
          <p:cNvPr id="1026" name="Picture 2" descr="Resultado de imagem para catedral de brasí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15" y="2191626"/>
            <a:ext cx="53054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p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2191626"/>
            <a:ext cx="52482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</a:t>
            </a:r>
            <a:r>
              <a:rPr lang="pt-BR" dirty="0"/>
              <a:t>de elementos que perfazem um todo; estrutura, natureza, </a:t>
            </a:r>
            <a:r>
              <a:rPr lang="pt-BR" dirty="0" smtClean="0"/>
              <a:t>organização;</a:t>
            </a:r>
          </a:p>
          <a:p>
            <a:r>
              <a:rPr lang="pt-BR" dirty="0" smtClean="0"/>
              <a:t>Organização dos elementos, componentes e relações de software planejadas de modo a facilitar e estruturar o desenvolvimento, a manutenção e a evolução de software;</a:t>
            </a:r>
          </a:p>
          <a:p>
            <a:r>
              <a:rPr lang="pt-BR" dirty="0" smtClean="0"/>
              <a:t>“</a:t>
            </a:r>
            <a:r>
              <a:rPr lang="pt-BR" dirty="0"/>
              <a:t>É um </a:t>
            </a:r>
            <a:r>
              <a:rPr lang="pt-BR" dirty="0" smtClean="0"/>
              <a:t>conjunto </a:t>
            </a:r>
            <a:r>
              <a:rPr lang="pt-BR" dirty="0"/>
              <a:t>de elementos arquiteturais </a:t>
            </a:r>
            <a:r>
              <a:rPr lang="pt-BR" dirty="0" smtClean="0"/>
              <a:t>(</a:t>
            </a:r>
            <a:r>
              <a:rPr lang="pt-BR" dirty="0"/>
              <a:t>de dados, de </a:t>
            </a:r>
            <a:r>
              <a:rPr lang="pt-BR" dirty="0" smtClean="0"/>
              <a:t>processamento</a:t>
            </a:r>
            <a:r>
              <a:rPr lang="pt-BR" dirty="0"/>
              <a:t>, de conexão) </a:t>
            </a:r>
            <a:r>
              <a:rPr lang="pt-BR" dirty="0" smtClean="0"/>
              <a:t>que </a:t>
            </a:r>
            <a:r>
              <a:rPr lang="pt-BR" dirty="0"/>
              <a:t>possuem alguma </a:t>
            </a:r>
            <a:r>
              <a:rPr lang="pt-BR" dirty="0" smtClean="0"/>
              <a:t>organização</a:t>
            </a:r>
            <a:r>
              <a:rPr lang="pt-BR" dirty="0"/>
              <a:t>. Os elementos e sua organização são </a:t>
            </a:r>
            <a:r>
              <a:rPr lang="pt-BR" dirty="0" smtClean="0"/>
              <a:t>definidos por decisões </a:t>
            </a:r>
            <a:r>
              <a:rPr lang="pt-BR" dirty="0"/>
              <a:t>tomadas para satisfazer objetivos e </a:t>
            </a:r>
            <a:r>
              <a:rPr lang="pt-BR" dirty="0" smtClean="0"/>
              <a:t>restrições.” D.E. Perry, A.L. Wolf.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9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Além da escolha dos algoritmos e estruturas de dados, a </a:t>
            </a:r>
            <a:r>
              <a:rPr lang="pt-BR" dirty="0" smtClean="0"/>
              <a:t>arquitetura </a:t>
            </a:r>
            <a:r>
              <a:rPr lang="pt-BR" dirty="0"/>
              <a:t>envolve: </a:t>
            </a:r>
            <a:r>
              <a:rPr lang="pt-BR" dirty="0" smtClean="0"/>
              <a:t>decisões </a:t>
            </a:r>
            <a:r>
              <a:rPr lang="pt-BR" dirty="0"/>
              <a:t>sobre as estruturas que </a:t>
            </a:r>
            <a:r>
              <a:rPr lang="pt-BR" dirty="0" smtClean="0"/>
              <a:t>formarão </a:t>
            </a:r>
            <a:r>
              <a:rPr lang="pt-BR" dirty="0"/>
              <a:t>o sistema, controle, protocolos de comunicação, </a:t>
            </a:r>
            <a:r>
              <a:rPr lang="pt-BR" dirty="0" smtClean="0"/>
              <a:t>sincronização </a:t>
            </a:r>
            <a:r>
              <a:rPr lang="pt-BR" dirty="0"/>
              <a:t>e acesso a dados, atribuição de funcionalidade a </a:t>
            </a:r>
            <a:r>
              <a:rPr lang="pt-BR" dirty="0" smtClean="0"/>
              <a:t>elementos </a:t>
            </a:r>
            <a:r>
              <a:rPr lang="pt-BR" dirty="0"/>
              <a:t>do sistema, distribuição física dos elementos </a:t>
            </a:r>
            <a:r>
              <a:rPr lang="pt-BR" dirty="0" smtClean="0"/>
              <a:t>escalabilidade </a:t>
            </a:r>
            <a:r>
              <a:rPr lang="pt-BR" dirty="0"/>
              <a:t>e desempenho e outros </a:t>
            </a:r>
            <a:r>
              <a:rPr lang="pt-BR" dirty="0" smtClean="0"/>
              <a:t>atributos </a:t>
            </a:r>
            <a:r>
              <a:rPr lang="pt-BR" dirty="0"/>
              <a:t>de qualidade; </a:t>
            </a:r>
            <a:r>
              <a:rPr lang="pt-BR" dirty="0" smtClean="0"/>
              <a:t>e seleção </a:t>
            </a:r>
            <a:r>
              <a:rPr lang="pt-BR" dirty="0"/>
              <a:t>de alternativas de projeto</a:t>
            </a:r>
            <a:r>
              <a:rPr lang="pt-BR" dirty="0" smtClean="0"/>
              <a:t>.</a:t>
            </a:r>
          </a:p>
          <a:p>
            <a:r>
              <a:rPr lang="pt-BR" dirty="0"/>
              <a:t>Arquitetura é a organização </a:t>
            </a:r>
            <a:r>
              <a:rPr lang="pt-BR" dirty="0" smtClean="0"/>
              <a:t>fundamental </a:t>
            </a:r>
            <a:r>
              <a:rPr lang="pt-BR" dirty="0"/>
              <a:t>de um sistema incorporada em seus </a:t>
            </a:r>
            <a:r>
              <a:rPr lang="pt-BR" dirty="0" smtClean="0"/>
              <a:t>componentes</a:t>
            </a:r>
            <a:r>
              <a:rPr lang="pt-BR" dirty="0"/>
              <a:t>, seus relacionamentos com o ambiente, e os </a:t>
            </a:r>
            <a:r>
              <a:rPr lang="pt-BR" dirty="0" smtClean="0"/>
              <a:t> princípios </a:t>
            </a:r>
            <a:r>
              <a:rPr lang="pt-BR" dirty="0"/>
              <a:t>que conduzem seu design e evolução</a:t>
            </a:r>
            <a:r>
              <a:rPr lang="pt-BR" dirty="0" smtClean="0"/>
              <a:t>. </a:t>
            </a:r>
            <a:r>
              <a:rPr lang="pt-BR" dirty="0" smtClean="0"/>
              <a:t>ISO/IEEE </a:t>
            </a:r>
            <a:r>
              <a:rPr lang="pt-BR" dirty="0" smtClean="0"/>
              <a:t>– 1471-2000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3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Modelo baseado em componentes (Componente-</a:t>
            </a:r>
            <a:r>
              <a:rPr lang="pt-BR" dirty="0" err="1" smtClean="0"/>
              <a:t>based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Modelos baseados em ações (</a:t>
            </a:r>
            <a:r>
              <a:rPr lang="pt-BR" dirty="0" err="1" smtClean="0"/>
              <a:t>Action-based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Arquiteturais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4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foco da interação são os componentes;</a:t>
            </a:r>
          </a:p>
          <a:p>
            <a:r>
              <a:rPr lang="pt-BR" dirty="0" smtClean="0"/>
              <a:t>Os componentes encapsulam as funcionalidades e comportamentos</a:t>
            </a:r>
          </a:p>
          <a:p>
            <a:r>
              <a:rPr lang="pt-BR" dirty="0" smtClean="0"/>
              <a:t>Reuso de componentes</a:t>
            </a:r>
          </a:p>
          <a:p>
            <a:r>
              <a:rPr lang="pt-BR" dirty="0" smtClean="0"/>
              <a:t>Mais comunicação com o servidor</a:t>
            </a:r>
          </a:p>
          <a:p>
            <a:r>
              <a:rPr lang="pt-BR" dirty="0" smtClean="0"/>
              <a:t>Controles mais independentes e personalizáveis</a:t>
            </a:r>
          </a:p>
          <a:p>
            <a:r>
              <a:rPr lang="pt-BR" dirty="0" smtClean="0"/>
              <a:t>Pode gerar problemas de performance dependendo da quantidade de requisições ao servidor e o tamanho das mensagens trocadas</a:t>
            </a:r>
          </a:p>
          <a:p>
            <a:r>
              <a:rPr lang="pt-BR" dirty="0" smtClean="0"/>
              <a:t>Exemplos: </a:t>
            </a:r>
            <a:r>
              <a:rPr lang="pt-BR" dirty="0" err="1" smtClean="0"/>
              <a:t>WebForms</a:t>
            </a:r>
            <a:r>
              <a:rPr lang="pt-BR" dirty="0" smtClean="0"/>
              <a:t>, </a:t>
            </a:r>
            <a:r>
              <a:rPr lang="pt-BR" dirty="0" err="1" smtClean="0"/>
              <a:t>JavaBean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Component-Based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6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Reuso;</a:t>
            </a:r>
          </a:p>
          <a:p>
            <a:r>
              <a:rPr lang="pt-BR" dirty="0" smtClean="0"/>
              <a:t>Substituição;</a:t>
            </a:r>
          </a:p>
          <a:p>
            <a:r>
              <a:rPr lang="pt-BR" dirty="0" smtClean="0"/>
              <a:t>Sem contexto específico;</a:t>
            </a:r>
          </a:p>
          <a:p>
            <a:r>
              <a:rPr lang="pt-BR" dirty="0" smtClean="0"/>
              <a:t>Extensíveis;</a:t>
            </a:r>
          </a:p>
          <a:p>
            <a:r>
              <a:rPr lang="pt-BR" dirty="0" smtClean="0"/>
              <a:t>Encapsulados;</a:t>
            </a:r>
          </a:p>
          <a:p>
            <a:r>
              <a:rPr lang="pt-BR" dirty="0" smtClean="0"/>
              <a:t>Independentes;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dos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6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mudança de estado é o foco da interação;</a:t>
            </a:r>
          </a:p>
          <a:p>
            <a:r>
              <a:rPr lang="pt-BR" dirty="0" smtClean="0"/>
              <a:t>Também chamado de Arquitetura orientada a eventos;</a:t>
            </a:r>
          </a:p>
          <a:p>
            <a:r>
              <a:rPr lang="pt-BR" dirty="0" smtClean="0"/>
              <a:t>Composto de emissores e consumidores de eventos;</a:t>
            </a:r>
          </a:p>
          <a:p>
            <a:r>
              <a:rPr lang="pt-BR" dirty="0" smtClean="0"/>
              <a:t>Faz uso de componentes fracamente acoplados;</a:t>
            </a:r>
          </a:p>
          <a:p>
            <a:r>
              <a:rPr lang="pt-BR" dirty="0" smtClean="0"/>
              <a:t>Menos requisições ao servidor;</a:t>
            </a:r>
          </a:p>
          <a:p>
            <a:r>
              <a:rPr lang="pt-BR" dirty="0" smtClean="0"/>
              <a:t>Ações fáceis de localizar e identificar;</a:t>
            </a:r>
          </a:p>
          <a:p>
            <a:r>
              <a:rPr lang="pt-BR" dirty="0" smtClean="0"/>
              <a:t>Exemplos: </a:t>
            </a:r>
            <a:r>
              <a:rPr lang="pt-BR" dirty="0" err="1" smtClean="0"/>
              <a:t>Struts</a:t>
            </a:r>
            <a:r>
              <a:rPr lang="pt-BR" dirty="0" smtClean="0"/>
              <a:t>, MVC, Spring</a:t>
            </a:r>
          </a:p>
          <a:p>
            <a:r>
              <a:rPr lang="pt-BR" dirty="0" smtClean="0"/>
              <a:t>Utilizam-se de classes controladoras que fazem a intermediação entre o dados e a interface;</a:t>
            </a:r>
          </a:p>
          <a:p>
            <a:r>
              <a:rPr lang="pt-BR" dirty="0" smtClean="0"/>
              <a:t>Essas classes tratam </a:t>
            </a:r>
            <a:r>
              <a:rPr lang="pt-BR" smtClean="0"/>
              <a:t>os eventos.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Action-Based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3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255</TotalTime>
  <Words>365</Words>
  <Application>Microsoft Office PowerPoint</Application>
  <PresentationFormat>Personalizar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Tema1</vt:lpstr>
      <vt:lpstr>Linguagem técnica de programação II</vt:lpstr>
      <vt:lpstr>Modelos Arquiteturais</vt:lpstr>
      <vt:lpstr>Engenharia vs Arquitetura</vt:lpstr>
      <vt:lpstr>Arquitetura de software</vt:lpstr>
      <vt:lpstr>Arquitetura de Software</vt:lpstr>
      <vt:lpstr>Modelos Arquiteturais</vt:lpstr>
      <vt:lpstr>Component-Based</vt:lpstr>
      <vt:lpstr>Características dos componentes</vt:lpstr>
      <vt:lpstr>Action-Based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26</cp:revision>
  <dcterms:created xsi:type="dcterms:W3CDTF">2016-02-18T16:34:31Z</dcterms:created>
  <dcterms:modified xsi:type="dcterms:W3CDTF">2018-02-28T23:24:23Z</dcterms:modified>
</cp:coreProperties>
</file>