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 latinLnBrk="0">
              <a:buNone/>
              <a:defRPr lang="pt-BR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 latinLnBrk="0">
              <a:defRPr lang="pt-BR" sz="4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3/4/2018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3/4/2018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3/4/2018</a:t>
            </a:fld>
            <a:endParaRPr lang="en-US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pt-BR" sz="10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xStyles>
    <p:titleStyle>
      <a:defPPr>
        <a:defRPr lang="pt-BR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BR" sz="2800">
          <a:latin typeface="+mn-lt"/>
        </a:defRPr>
      </a:lvl1pPr>
      <a:lvl2pPr marL="742950" indent="-285750" eaLnBrk="1" hangingPunct="1">
        <a:buChar char="–"/>
        <a:defRPr lang="pt-BR" sz="2400">
          <a:latin typeface="+mn-lt"/>
        </a:defRPr>
      </a:lvl2pPr>
      <a:lvl3pPr marL="1143000" indent="-228600" eaLnBrk="1" hangingPunct="1">
        <a:buChar char="•"/>
        <a:defRPr lang="pt-BR" sz="2400">
          <a:latin typeface="+mn-lt"/>
        </a:defRPr>
      </a:lvl3pPr>
      <a:lvl4pPr marL="1600200" indent="-228600" eaLnBrk="1" hangingPunct="1">
        <a:buChar char="–"/>
        <a:defRPr lang="pt-BR" sz="2000">
          <a:latin typeface="+mn-lt"/>
        </a:defRPr>
      </a:lvl4pPr>
      <a:lvl5pPr marL="2057400" indent="-228600" eaLnBrk="1" hangingPunct="1">
        <a:buChar char="»"/>
        <a:defRPr lang="pt-BR" sz="2000">
          <a:latin typeface="+mn-lt"/>
        </a:defRPr>
      </a:lvl5pPr>
      <a:lvl6pPr marL="2514600" indent="-228600" eaLnBrk="1" hangingPunct="1">
        <a:buChar char="•"/>
        <a:defRPr lang="pt-BR" sz="2000"/>
      </a:lvl6pPr>
      <a:lvl7pPr marL="2971800" indent="-228600" eaLnBrk="1" hangingPunct="1">
        <a:buChar char="•"/>
        <a:defRPr lang="pt-BR" sz="2000"/>
      </a:lvl7pPr>
      <a:lvl8pPr marL="3429000" indent="-228600" eaLnBrk="1" hangingPunct="1">
        <a:buChar char="•"/>
        <a:defRPr lang="pt-BR" sz="2000"/>
      </a:lvl8pPr>
      <a:lvl9pPr marL="3886200" indent="-228600" eaLnBrk="1" hangingPunct="1">
        <a:buChar char="•"/>
        <a:defRPr lang="pt-BR" sz="20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/>
              <a:t>prof.juliomomente@gmail.com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Linguagem técnica de programação II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84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Simple</a:t>
            </a:r>
            <a:r>
              <a:rPr lang="pt-BR" dirty="0" smtClean="0"/>
              <a:t> </a:t>
            </a:r>
            <a:r>
              <a:rPr lang="pt-BR" dirty="0" err="1" smtClean="0"/>
              <a:t>Object</a:t>
            </a:r>
            <a:r>
              <a:rPr lang="pt-BR" dirty="0" smtClean="0"/>
              <a:t> Access </a:t>
            </a:r>
            <a:r>
              <a:rPr lang="pt-BR" dirty="0" err="1" smtClean="0"/>
              <a:t>Protocol</a:t>
            </a:r>
            <a:endParaRPr lang="pt-BR" dirty="0" smtClean="0"/>
          </a:p>
          <a:p>
            <a:r>
              <a:rPr lang="pt-BR" dirty="0" smtClean="0"/>
              <a:t>Baseia-se em comunicação por </a:t>
            </a:r>
            <a:r>
              <a:rPr lang="pt-BR" dirty="0" err="1" smtClean="0"/>
              <a:t>xml</a:t>
            </a:r>
            <a:endParaRPr lang="pt-BR" dirty="0" smtClean="0"/>
          </a:p>
          <a:p>
            <a:r>
              <a:rPr lang="pt-BR" dirty="0" smtClean="0"/>
              <a:t>Envelope de mensagens</a:t>
            </a:r>
          </a:p>
          <a:p>
            <a:r>
              <a:rPr lang="pt-BR" dirty="0" smtClean="0"/>
              <a:t>Header e </a:t>
            </a:r>
            <a:r>
              <a:rPr lang="pt-BR" dirty="0" err="1" smtClean="0"/>
              <a:t>Body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SOAP</a:t>
            </a:r>
            <a:endParaRPr lang="pt-BR" dirty="0"/>
          </a:p>
        </p:txBody>
      </p:sp>
      <p:pic>
        <p:nvPicPr>
          <p:cNvPr id="3074" name="Picture 2" descr="https://upload.wikimedia.org/wikipedia/commons/thumb/5/59/SOAP.svg/220px-SOAP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730" y="1654812"/>
            <a:ext cx="3433786" cy="366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139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 smtClean="0"/>
              <a:t>Representational</a:t>
            </a:r>
            <a:r>
              <a:rPr lang="pt-BR" dirty="0" smtClean="0"/>
              <a:t> </a:t>
            </a:r>
            <a:r>
              <a:rPr lang="pt-BR" dirty="0" err="1" smtClean="0"/>
              <a:t>State</a:t>
            </a:r>
            <a:r>
              <a:rPr lang="pt-BR" dirty="0" smtClean="0"/>
              <a:t> </a:t>
            </a:r>
            <a:r>
              <a:rPr lang="pt-BR" dirty="0" err="1" smtClean="0"/>
              <a:t>Transfer</a:t>
            </a:r>
            <a:endParaRPr lang="pt-BR" dirty="0" smtClean="0"/>
          </a:p>
          <a:p>
            <a:r>
              <a:rPr lang="pt-BR" dirty="0" smtClean="0"/>
              <a:t>Uso de XML ou JSON ou Texto puto</a:t>
            </a:r>
          </a:p>
          <a:p>
            <a:r>
              <a:rPr lang="pt-BR" dirty="0" smtClean="0"/>
              <a:t>Sem restrições ao formato das mensagens</a:t>
            </a:r>
          </a:p>
          <a:p>
            <a:r>
              <a:rPr lang="pt-BR" dirty="0" smtClean="0"/>
              <a:t>Mais leve</a:t>
            </a:r>
          </a:p>
          <a:p>
            <a:r>
              <a:rPr lang="pt-BR" dirty="0" smtClean="0"/>
              <a:t>Mais problemas com interoperabilidade</a:t>
            </a:r>
          </a:p>
          <a:p>
            <a:r>
              <a:rPr lang="pt-BR" dirty="0" smtClean="0"/>
              <a:t>Princípios:</a:t>
            </a:r>
          </a:p>
          <a:p>
            <a:pPr lvl="1"/>
            <a:r>
              <a:rPr lang="pt-BR" dirty="0" smtClean="0"/>
              <a:t>Protocolo  cliente/servidor </a:t>
            </a:r>
            <a:r>
              <a:rPr lang="pt-BR" dirty="0" err="1" smtClean="0"/>
              <a:t>stateless</a:t>
            </a:r>
            <a:endParaRPr lang="pt-BR" dirty="0" smtClean="0"/>
          </a:p>
          <a:p>
            <a:pPr lvl="1"/>
            <a:r>
              <a:rPr lang="pt-BR" dirty="0" smtClean="0"/>
              <a:t>Conjunto de operações bem definidas (POST, GET, PUT, DELETE)</a:t>
            </a:r>
          </a:p>
          <a:p>
            <a:pPr lvl="1"/>
            <a:r>
              <a:rPr lang="pt-BR" dirty="0" smtClean="0"/>
              <a:t>Sintaxe universal (URI)</a:t>
            </a:r>
          </a:p>
          <a:p>
            <a:pPr lvl="1"/>
            <a:r>
              <a:rPr lang="pt-BR" dirty="0" smtClean="0"/>
              <a:t>Uso de hipermídia</a:t>
            </a:r>
          </a:p>
          <a:p>
            <a:r>
              <a:rPr lang="pt-BR" dirty="0" smtClean="0"/>
              <a:t>Aplicações que seguem os princípios do REST são chamadas de </a:t>
            </a:r>
            <a:r>
              <a:rPr lang="pt-BR" dirty="0" err="1" smtClean="0"/>
              <a:t>RESTful</a:t>
            </a:r>
            <a:endParaRPr lang="pt-BR" dirty="0" smtClean="0"/>
          </a:p>
          <a:p>
            <a:r>
              <a:rPr lang="pt-BR" dirty="0" smtClean="0"/>
              <a:t>Exemplo um GET HTTP </a:t>
            </a:r>
            <a:r>
              <a:rPr lang="pt-BR" dirty="0"/>
              <a:t>da seguinte URI: http://www.example.org/locations/us/ny/</a:t>
            </a:r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6038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4999630" cy="4525963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Diferente de aplicação monolítica;</a:t>
            </a:r>
          </a:p>
          <a:p>
            <a:r>
              <a:rPr lang="pt-BR" dirty="0" smtClean="0"/>
              <a:t>Um sistema é uma coleção de serviços</a:t>
            </a:r>
          </a:p>
          <a:p>
            <a:r>
              <a:rPr lang="pt-BR" dirty="0" smtClean="0"/>
              <a:t>Escalabilidade</a:t>
            </a:r>
          </a:p>
          <a:p>
            <a:r>
              <a:rPr lang="pt-BR" dirty="0" smtClean="0"/>
              <a:t>Independência</a:t>
            </a:r>
          </a:p>
          <a:p>
            <a:r>
              <a:rPr lang="pt-BR" dirty="0" smtClean="0"/>
              <a:t>Problemas relacionados a sistemas distribuídos (consistência, transparência, </a:t>
            </a:r>
            <a:r>
              <a:rPr lang="pt-BR" dirty="0" err="1" smtClean="0"/>
              <a:t>etc</a:t>
            </a:r>
            <a:r>
              <a:rPr lang="pt-BR" smtClean="0"/>
              <a:t>, coordenação)</a:t>
            </a:r>
            <a:endParaRPr lang="pt-BR" dirty="0" smtClean="0"/>
          </a:p>
          <a:p>
            <a:r>
              <a:rPr lang="pt-BR" dirty="0" smtClean="0"/>
              <a:t>Uso de </a:t>
            </a:r>
            <a:r>
              <a:rPr lang="pt-BR" dirty="0" err="1" smtClean="0"/>
              <a:t>APIs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Microservices</a:t>
            </a:r>
            <a:endParaRPr lang="pt-BR" dirty="0"/>
          </a:p>
        </p:txBody>
      </p:sp>
      <p:pic>
        <p:nvPicPr>
          <p:cNvPr id="4098" name="Picture 2" descr="Fig3-sm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75" y="1211262"/>
            <a:ext cx="5715000" cy="50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68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Forma de organizar a comunicação por meio de requisições e respostas de forma a garantir que a comunicação seja eficiente;</a:t>
            </a:r>
          </a:p>
          <a:p>
            <a:r>
              <a:rPr lang="pt-BR" dirty="0" smtClean="0"/>
              <a:t>2 formas: Síncrona e Assíncrona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Sincronismo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9549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Analogia: conversa em rádio de comunicação</a:t>
            </a:r>
          </a:p>
          <a:p>
            <a:r>
              <a:rPr lang="pt-BR" dirty="0" smtClean="0"/>
              <a:t>Mais lenta</a:t>
            </a:r>
          </a:p>
          <a:p>
            <a:r>
              <a:rPr lang="pt-BR" dirty="0" smtClean="0"/>
              <a:t>Menos erros</a:t>
            </a:r>
          </a:p>
          <a:p>
            <a:r>
              <a:rPr lang="pt-BR" dirty="0" smtClean="0"/>
              <a:t>Sequencial</a:t>
            </a:r>
          </a:p>
          <a:p>
            <a:r>
              <a:rPr lang="pt-BR" dirty="0" smtClean="0"/>
              <a:t>Questões como </a:t>
            </a:r>
            <a:r>
              <a:rPr lang="pt-BR" dirty="0" err="1" smtClean="0"/>
              <a:t>little</a:t>
            </a:r>
            <a:r>
              <a:rPr lang="pt-BR" dirty="0" smtClean="0"/>
              <a:t> </a:t>
            </a:r>
            <a:r>
              <a:rPr lang="pt-BR" dirty="0" err="1" smtClean="0"/>
              <a:t>endian</a:t>
            </a:r>
            <a:r>
              <a:rPr lang="pt-BR" dirty="0" smtClean="0"/>
              <a:t> e big </a:t>
            </a:r>
            <a:r>
              <a:rPr lang="pt-BR" dirty="0" err="1" smtClean="0"/>
              <a:t>endian</a:t>
            </a:r>
            <a:endParaRPr lang="pt-BR" dirty="0" smtClean="0"/>
          </a:p>
          <a:p>
            <a:r>
              <a:rPr lang="pt-BR" dirty="0" smtClean="0"/>
              <a:t>Bloqueios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Comunicação síncrona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7726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Analogia: conversa telefônica</a:t>
            </a:r>
          </a:p>
          <a:p>
            <a:r>
              <a:rPr lang="pt-BR" dirty="0" smtClean="0"/>
              <a:t>Mais rápida</a:t>
            </a:r>
          </a:p>
          <a:p>
            <a:r>
              <a:rPr lang="pt-BR" dirty="0" smtClean="0"/>
              <a:t>Mais erros</a:t>
            </a:r>
          </a:p>
          <a:p>
            <a:r>
              <a:rPr lang="pt-BR" dirty="0" smtClean="0"/>
              <a:t>Numeração das mensagens</a:t>
            </a:r>
          </a:p>
          <a:p>
            <a:r>
              <a:rPr lang="pt-BR" dirty="0" smtClean="0"/>
              <a:t>Necessidade de retransmissões</a:t>
            </a:r>
          </a:p>
          <a:p>
            <a:r>
              <a:rPr lang="pt-BR" dirty="0" smtClean="0"/>
              <a:t>Ausência de bloqueios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Comunicação assíncrona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0148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Assynchornous</a:t>
            </a:r>
            <a:r>
              <a:rPr lang="pt-BR" dirty="0" smtClean="0"/>
              <a:t> </a:t>
            </a:r>
            <a:r>
              <a:rPr lang="pt-BR" dirty="0" err="1" smtClean="0"/>
              <a:t>Javascript</a:t>
            </a:r>
            <a:r>
              <a:rPr lang="pt-BR" dirty="0" smtClean="0"/>
              <a:t> </a:t>
            </a:r>
            <a:r>
              <a:rPr lang="pt-BR" dirty="0" err="1"/>
              <a:t>A</a:t>
            </a:r>
            <a:r>
              <a:rPr lang="pt-BR" dirty="0" err="1" smtClean="0"/>
              <a:t>nd</a:t>
            </a:r>
            <a:r>
              <a:rPr lang="pt-BR" dirty="0" smtClean="0"/>
              <a:t> </a:t>
            </a:r>
            <a:r>
              <a:rPr lang="pt-BR" dirty="0" err="1" smtClean="0"/>
              <a:t>Xml</a:t>
            </a:r>
            <a:endParaRPr lang="pt-BR" dirty="0" smtClean="0"/>
          </a:p>
          <a:p>
            <a:r>
              <a:rPr lang="pt-BR" dirty="0" smtClean="0"/>
              <a:t>Utiliza requisições HTTP para comunicação do servidores (</a:t>
            </a:r>
            <a:r>
              <a:rPr lang="pt-BR" dirty="0" err="1" smtClean="0"/>
              <a:t>XMLHttpRequest</a:t>
            </a:r>
            <a:r>
              <a:rPr lang="pt-BR" dirty="0" smtClean="0"/>
              <a:t>)</a:t>
            </a:r>
          </a:p>
          <a:p>
            <a:r>
              <a:rPr lang="pt-BR" dirty="0" smtClean="0"/>
              <a:t>Envia e recebe informações em diferentes tipos de arquivo: XML, </a:t>
            </a:r>
            <a:r>
              <a:rPr lang="pt-BR" dirty="0" err="1" smtClean="0"/>
              <a:t>Json</a:t>
            </a:r>
            <a:r>
              <a:rPr lang="pt-BR" dirty="0" smtClean="0"/>
              <a:t>, HTML, Texto</a:t>
            </a:r>
          </a:p>
          <a:p>
            <a:r>
              <a:rPr lang="pt-BR" dirty="0" smtClean="0"/>
              <a:t>Faz comunicação com o servidor sem a necessidade de atualizar a página toda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AJAX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8762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4931391" cy="4525963"/>
          </a:xfrm>
        </p:spPr>
        <p:txBody>
          <a:bodyPr/>
          <a:lstStyle/>
          <a:p>
            <a:r>
              <a:rPr lang="pt-BR" dirty="0" err="1" smtClean="0"/>
              <a:t>eXtensible</a:t>
            </a:r>
            <a:r>
              <a:rPr lang="pt-BR" dirty="0" smtClean="0"/>
              <a:t> </a:t>
            </a:r>
            <a:r>
              <a:rPr lang="pt-BR" dirty="0" err="1" smtClean="0"/>
              <a:t>Markup</a:t>
            </a:r>
            <a:r>
              <a:rPr lang="pt-BR" dirty="0" smtClean="0"/>
              <a:t> </a:t>
            </a:r>
            <a:r>
              <a:rPr lang="pt-BR" dirty="0" err="1" smtClean="0"/>
              <a:t>Language</a:t>
            </a:r>
            <a:endParaRPr lang="pt-BR" dirty="0" smtClean="0"/>
          </a:p>
          <a:p>
            <a:r>
              <a:rPr lang="pt-BR" dirty="0" smtClean="0"/>
              <a:t>Formato de texto flexível e estruturado</a:t>
            </a:r>
          </a:p>
          <a:p>
            <a:r>
              <a:rPr lang="pt-BR" dirty="0" smtClean="0"/>
              <a:t>Hierarquia</a:t>
            </a:r>
          </a:p>
          <a:p>
            <a:r>
              <a:rPr lang="pt-BR" dirty="0" smtClean="0"/>
              <a:t>Padronização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XML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581" y="1771010"/>
            <a:ext cx="6446293" cy="4390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1" y="3966486"/>
            <a:ext cx="558165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5579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r>
              <a:rPr lang="pt-BR" dirty="0" smtClean="0"/>
              <a:t> </a:t>
            </a:r>
            <a:r>
              <a:rPr lang="pt-BR" dirty="0" err="1" smtClean="0"/>
              <a:t>Object</a:t>
            </a:r>
            <a:r>
              <a:rPr lang="pt-BR" dirty="0" smtClean="0"/>
              <a:t> </a:t>
            </a:r>
            <a:r>
              <a:rPr lang="pt-BR" dirty="0" err="1" smtClean="0"/>
              <a:t>Notation</a:t>
            </a:r>
            <a:endParaRPr lang="pt-BR" dirty="0" smtClean="0"/>
          </a:p>
          <a:p>
            <a:r>
              <a:rPr lang="pt-BR" dirty="0" smtClean="0"/>
              <a:t>Leve</a:t>
            </a:r>
          </a:p>
          <a:p>
            <a:r>
              <a:rPr lang="pt-BR" dirty="0" smtClean="0"/>
              <a:t>Fácil interpretação e geração</a:t>
            </a:r>
          </a:p>
          <a:p>
            <a:r>
              <a:rPr lang="pt-BR" dirty="0" smtClean="0"/>
              <a:t>Formato atributo-valor</a:t>
            </a:r>
          </a:p>
          <a:p>
            <a:r>
              <a:rPr lang="pt-BR" dirty="0" smtClean="0"/>
              <a:t>Legível</a:t>
            </a:r>
          </a:p>
          <a:p>
            <a:r>
              <a:rPr lang="pt-BR" dirty="0" smtClean="0"/>
              <a:t>Muito usado para webservices.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JSON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710" y="4710126"/>
            <a:ext cx="8548683" cy="1717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743" y="1723244"/>
            <a:ext cx="6121179" cy="1838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9100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pt-BR" dirty="0" err="1" smtClean="0"/>
              <a:t>Stateful</a:t>
            </a:r>
            <a:endParaRPr lang="pt-BR" dirty="0" smtClean="0"/>
          </a:p>
          <a:p>
            <a:r>
              <a:rPr lang="pt-BR" dirty="0" smtClean="0"/>
              <a:t>Mantém o estado das requisições;</a:t>
            </a:r>
          </a:p>
          <a:p>
            <a:r>
              <a:rPr lang="pt-BR" dirty="0" smtClean="0"/>
              <a:t>Continuidade da comunicação</a:t>
            </a:r>
          </a:p>
          <a:p>
            <a:r>
              <a:rPr lang="pt-BR" dirty="0" smtClean="0"/>
              <a:t>Sessão</a:t>
            </a:r>
          </a:p>
          <a:p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err="1" smtClean="0"/>
              <a:t>Stateless</a:t>
            </a:r>
            <a:endParaRPr lang="pt-BR" dirty="0" smtClean="0"/>
          </a:p>
          <a:p>
            <a:r>
              <a:rPr lang="pt-BR" dirty="0" smtClean="0"/>
              <a:t>Não mantém o estado;</a:t>
            </a:r>
          </a:p>
          <a:p>
            <a:r>
              <a:rPr lang="pt-BR" dirty="0" smtClean="0"/>
              <a:t>Requisições independentes;</a:t>
            </a:r>
          </a:p>
          <a:p>
            <a:r>
              <a:rPr lang="pt-BR" dirty="0" smtClean="0"/>
              <a:t>Usa menos memória no servidor</a:t>
            </a:r>
          </a:p>
          <a:p>
            <a:r>
              <a:rPr lang="pt-BR" dirty="0" smtClean="0"/>
              <a:t>Sem sessão;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Stateful</a:t>
            </a:r>
            <a:r>
              <a:rPr lang="pt-BR" dirty="0" smtClean="0"/>
              <a:t> </a:t>
            </a:r>
            <a:r>
              <a:rPr lang="pt-BR" dirty="0" err="1" smtClean="0"/>
              <a:t>vs</a:t>
            </a:r>
            <a:r>
              <a:rPr lang="pt-BR" dirty="0" smtClean="0"/>
              <a:t> </a:t>
            </a:r>
            <a:r>
              <a:rPr lang="pt-BR" dirty="0" err="1" smtClean="0"/>
              <a:t>Stateless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5472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Serviços disponibilizados na rede</a:t>
            </a:r>
          </a:p>
          <a:p>
            <a:r>
              <a:rPr lang="pt-BR" dirty="0" smtClean="0"/>
              <a:t>Interoperabilidade</a:t>
            </a:r>
          </a:p>
          <a:p>
            <a:r>
              <a:rPr lang="pt-BR" dirty="0" smtClean="0"/>
              <a:t>Comunicação entre sistemas</a:t>
            </a:r>
          </a:p>
          <a:p>
            <a:r>
              <a:rPr lang="pt-BR" dirty="0" smtClean="0"/>
              <a:t>Delegar responsabilidades</a:t>
            </a:r>
          </a:p>
          <a:p>
            <a:r>
              <a:rPr lang="pt-BR" dirty="0" smtClean="0"/>
              <a:t>Envio de informações em arquivos (XML ou JSON)</a:t>
            </a:r>
          </a:p>
          <a:p>
            <a:r>
              <a:rPr lang="pt-BR" dirty="0" smtClean="0"/>
              <a:t>Protocolos: SOAP e REST</a:t>
            </a:r>
            <a:endParaRPr lang="pt-BR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Webservices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02979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317</TotalTime>
  <Words>335</Words>
  <Application>Microsoft Office PowerPoint</Application>
  <PresentationFormat>Personalizar</PresentationFormat>
  <Paragraphs>79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Tema1</vt:lpstr>
      <vt:lpstr>Linguagem técnica de programação II</vt:lpstr>
      <vt:lpstr>Sincronismo</vt:lpstr>
      <vt:lpstr>Comunicação síncrona</vt:lpstr>
      <vt:lpstr>Comunicação assíncrona</vt:lpstr>
      <vt:lpstr>AJAX</vt:lpstr>
      <vt:lpstr>XML</vt:lpstr>
      <vt:lpstr>JSON</vt:lpstr>
      <vt:lpstr>Stateful vs Stateless</vt:lpstr>
      <vt:lpstr>Webservices</vt:lpstr>
      <vt:lpstr>SOAP</vt:lpstr>
      <vt:lpstr>REST</vt:lpstr>
      <vt:lpstr>Microservices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Aurea</dc:title>
  <dc:creator>Julio</dc:creator>
  <cp:lastModifiedBy>Julio Cesar Momente</cp:lastModifiedBy>
  <cp:revision>34</cp:revision>
  <dcterms:created xsi:type="dcterms:W3CDTF">2016-02-18T16:34:31Z</dcterms:created>
  <dcterms:modified xsi:type="dcterms:W3CDTF">2018-03-04T19:47:46Z</dcterms:modified>
</cp:coreProperties>
</file>