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8" r:id="rId5"/>
    <p:sldId id="269" r:id="rId6"/>
    <p:sldId id="267" r:id="rId7"/>
    <p:sldId id="270" r:id="rId8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métodos que não possuem implementação;</a:t>
            </a:r>
          </a:p>
          <a:p>
            <a:r>
              <a:rPr lang="pt-BR" dirty="0" smtClean="0"/>
              <a:t>São criados apenas para serem sobrescritos pelas classes filhas;</a:t>
            </a:r>
          </a:p>
          <a:p>
            <a:r>
              <a:rPr lang="pt-BR" dirty="0" smtClean="0"/>
              <a:t>Associados ao desenvolvimento de código mais genérico;</a:t>
            </a:r>
          </a:p>
          <a:p>
            <a:r>
              <a:rPr lang="pt-BR" dirty="0" smtClean="0"/>
              <a:t>Métodos virtuais por definição (não é permitido o uso da palavra virtual em conjunto com a palavra abstract)</a:t>
            </a:r>
          </a:p>
          <a:p>
            <a:r>
              <a:rPr lang="pt-BR" dirty="0" smtClean="0"/>
              <a:t>Só podem ser criados em classes abstratas.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92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que possua pelo menos um método abstrato;</a:t>
            </a:r>
          </a:p>
          <a:p>
            <a:r>
              <a:rPr lang="pt-BR" dirty="0" smtClean="0"/>
              <a:t>A classe deve ser precedida da palavra reservada abstract;</a:t>
            </a:r>
          </a:p>
          <a:p>
            <a:r>
              <a:rPr lang="pt-BR" dirty="0" smtClean="0"/>
              <a:t>Um classe abstrata não pode ter objetos instanciados;</a:t>
            </a:r>
          </a:p>
          <a:p>
            <a:r>
              <a:rPr lang="pt-BR" dirty="0" smtClean="0"/>
              <a:t>É utilizada somente para como base de herança para outras classes;</a:t>
            </a:r>
          </a:p>
          <a:p>
            <a:r>
              <a:rPr lang="pt-BR" dirty="0" smtClean="0"/>
              <a:t>Dá uma visão geral de quais operações podem ser executadas para o conjunto de entidades representadas pela classe abstrata.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Base de implementações mais genéricas</a:t>
            </a:r>
          </a:p>
          <a:p>
            <a:r>
              <a:rPr lang="pt-BR" dirty="0" smtClean="0"/>
              <a:t>Possibilidade de desenvolvimento colaborativo</a:t>
            </a:r>
          </a:p>
          <a:p>
            <a:r>
              <a:rPr lang="pt-BR" dirty="0" smtClean="0"/>
              <a:t>Especificação dos serviços disponíveis e comunicação entre entidades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usar classes e métodos abstratos?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0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Interface é uma classe abstrata que possui apenas métodos abstratos;</a:t>
            </a:r>
          </a:p>
          <a:p>
            <a:r>
              <a:rPr lang="pt-BR" dirty="0" smtClean="0"/>
              <a:t>Em C#, existe um tipo de arquivo especial para interfaces (Exemplo);</a:t>
            </a:r>
          </a:p>
          <a:p>
            <a:r>
              <a:rPr lang="pt-BR" dirty="0" smtClean="0"/>
              <a:t>Todas as classes que </a:t>
            </a:r>
            <a:r>
              <a:rPr lang="pt-BR" b="1" dirty="0" smtClean="0"/>
              <a:t>implementam</a:t>
            </a:r>
            <a:r>
              <a:rPr lang="pt-BR" dirty="0" smtClean="0"/>
              <a:t> a interface devem redefinir seus métodos.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29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Definição de uma classe que não possui implementação, apenas definições que serão utilizadas por classes derivadas;</a:t>
            </a:r>
          </a:p>
          <a:p>
            <a:r>
              <a:rPr lang="pt-BR" dirty="0" smtClean="0"/>
              <a:t>Definem para um conjunto de classes quais os dados e comportamentos devem estar disponíveis;</a:t>
            </a:r>
          </a:p>
          <a:p>
            <a:r>
              <a:rPr lang="pt-BR" dirty="0" smtClean="0"/>
              <a:t>Ao fazer herança de uma interface dizemos que estamos implementando uma interface;</a:t>
            </a:r>
          </a:p>
          <a:p>
            <a:r>
              <a:rPr lang="pt-BR" dirty="0" smtClean="0"/>
              <a:t>Utiliza-se a palavra interface ao invés de </a:t>
            </a:r>
            <a:r>
              <a:rPr lang="pt-BR" dirty="0" err="1" smtClean="0"/>
              <a:t>class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interface não pode ser instanciada</a:t>
            </a:r>
          </a:p>
          <a:p>
            <a:r>
              <a:rPr lang="pt-BR" dirty="0" smtClean="0"/>
              <a:t>Uma classe pode implementar mais de uma interface de uma vez;</a:t>
            </a:r>
          </a:p>
          <a:p>
            <a:r>
              <a:rPr lang="pt-BR" dirty="0" smtClean="0"/>
              <a:t>Todos os métodos definidos em uma interface devem ser implementados nas classes que fazem a herança.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77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do sistema de </a:t>
            </a:r>
            <a:r>
              <a:rPr lang="pt-BR" smtClean="0"/>
              <a:t>formas geométricas.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4468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381</TotalTime>
  <Words>291</Words>
  <Application>Microsoft Office PowerPoint</Application>
  <PresentationFormat>Personalizar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Custom Theme</vt:lpstr>
      <vt:lpstr>Programação Orientada a Objetos</vt:lpstr>
      <vt:lpstr>Métodos abstratos</vt:lpstr>
      <vt:lpstr>Classe Abstrata</vt:lpstr>
      <vt:lpstr>Por que usar classes e métodos abstratos?</vt:lpstr>
      <vt:lpstr>Interface</vt:lpstr>
      <vt:lpstr>Interface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28</cp:revision>
  <dcterms:created xsi:type="dcterms:W3CDTF">2016-05-30T21:21:37Z</dcterms:created>
  <dcterms:modified xsi:type="dcterms:W3CDTF">2017-08-09T21:04:12Z</dcterms:modified>
</cp:coreProperties>
</file>