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Somar dois objetos de uma classe que possuam vetores.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7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 de tornar os operadores da linguagem sensíveis ao contexto;</a:t>
            </a:r>
          </a:p>
          <a:p>
            <a:r>
              <a:rPr lang="pt-BR" dirty="0" smtClean="0"/>
              <a:t>Especifica qual resultado da operação quando o operador possui tipos específicos de operandos.</a:t>
            </a:r>
          </a:p>
          <a:p>
            <a:r>
              <a:rPr lang="pt-BR" dirty="0" smtClean="0"/>
              <a:t>Quase todos os operadores da linguagem C# podem ser sobrescritos</a:t>
            </a:r>
          </a:p>
          <a:p>
            <a:r>
              <a:rPr lang="pt-BR" dirty="0" smtClean="0"/>
              <a:t>Operadores Unário (atribuição, por exemplo) possuem apenas um parâmetro;</a:t>
            </a:r>
          </a:p>
          <a:p>
            <a:r>
              <a:rPr lang="pt-BR" dirty="0" smtClean="0"/>
              <a:t>Operadores binários (soma, por exemplo) possuem dois parâmetros;</a:t>
            </a:r>
          </a:p>
          <a:p>
            <a:r>
              <a:rPr lang="pt-BR" dirty="0" smtClean="0"/>
              <a:t>Os operadores sobrecarregados são sempre estáticos e não podem ser </a:t>
            </a:r>
            <a:r>
              <a:rPr lang="pt-BR" b="1" dirty="0" err="1" smtClean="0"/>
              <a:t>void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Utiliza-se para efetuar a sobrecarga de operadores a palavra reservada </a:t>
            </a:r>
            <a:r>
              <a:rPr lang="pt-BR" b="1" dirty="0" err="1" smtClean="0"/>
              <a:t>operator</a:t>
            </a:r>
            <a:r>
              <a:rPr lang="pt-BR" b="1" dirty="0" smtClean="0"/>
              <a:t>.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9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para vetores de inteiros com os operadores de soma, subtração e multiplicação sobrecarregados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99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uma classe que possui uma lista de nomes e:</a:t>
            </a:r>
          </a:p>
          <a:p>
            <a:pPr lvl="1"/>
            <a:r>
              <a:rPr lang="pt-BR" dirty="0" smtClean="0"/>
              <a:t> sobrecarregar os operadores para concatenar as listas de dois objetos (+)</a:t>
            </a:r>
          </a:p>
          <a:p>
            <a:pPr lvl="1"/>
            <a:r>
              <a:rPr lang="pt-BR" dirty="0" smtClean="0"/>
              <a:t>Sobrecarregar o operador + para adicionar um nome à lista</a:t>
            </a:r>
          </a:p>
          <a:p>
            <a:pPr lvl="1"/>
            <a:r>
              <a:rPr lang="pt-BR" dirty="0" smtClean="0"/>
              <a:t>Sobrecarregar o operador – para remover um nome da lista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5235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388</TotalTime>
  <Words>175</Words>
  <Application>Microsoft Office PowerPoint</Application>
  <PresentationFormat>Personalizar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Custom Theme</vt:lpstr>
      <vt:lpstr>Programação Orientada a Objetos</vt:lpstr>
      <vt:lpstr>Sobrecarga de operadores</vt:lpstr>
      <vt:lpstr>Sobrecarga de Operadores</vt:lpstr>
      <vt:lpstr>Exemplo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29</cp:revision>
  <dcterms:created xsi:type="dcterms:W3CDTF">2016-05-30T21:21:37Z</dcterms:created>
  <dcterms:modified xsi:type="dcterms:W3CDTF">2017-08-16T21:15:13Z</dcterms:modified>
</cp:coreProperties>
</file>