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4578"/>
            <a:ext cx="8257680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6801"/>
            <a:ext cx="10102437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465"/>
            <a:ext cx="10971372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27/09/2017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5225"/>
            <a:ext cx="3860297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5225"/>
            <a:ext cx="284443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.juliomoment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23213" y="4797152"/>
            <a:ext cx="8257680" cy="122264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>
                <a:hlinkClick r:id="rId2"/>
              </a:rPr>
              <a:t>prof.juliomomente@gmail.com</a:t>
            </a:r>
            <a:endParaRPr lang="pt-BR" dirty="0" smtClean="0"/>
          </a:p>
          <a:p>
            <a:r>
              <a:rPr lang="pt-BR" dirty="0" smtClean="0"/>
              <a:t>Github.com/</a:t>
            </a:r>
            <a:r>
              <a:rPr lang="pt-BR" dirty="0" err="1" smtClean="0"/>
              <a:t>profjuliomomente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6694" y="2852936"/>
            <a:ext cx="10102437" cy="1470025"/>
          </a:xfrm>
        </p:spPr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 padrão de projeto é como um gabarito, não descreve uma implementação em particular</a:t>
            </a:r>
          </a:p>
          <a:p>
            <a:endParaRPr lang="pt-BR" dirty="0" smtClean="0"/>
          </a:p>
          <a:p>
            <a:r>
              <a:rPr lang="pt-BR" dirty="0" smtClean="0"/>
              <a:t>4 elementos são usados para descrever um padrão:</a:t>
            </a:r>
          </a:p>
          <a:p>
            <a:pPr lvl="1"/>
            <a:r>
              <a:rPr lang="pt-BR" dirty="0" smtClean="0"/>
              <a:t>Nome</a:t>
            </a:r>
          </a:p>
          <a:p>
            <a:pPr lvl="1"/>
            <a:r>
              <a:rPr lang="pt-BR" dirty="0" smtClean="0"/>
              <a:t>Problema</a:t>
            </a:r>
          </a:p>
          <a:p>
            <a:pPr lvl="1"/>
            <a:r>
              <a:rPr lang="pt-BR" dirty="0" smtClean="0"/>
              <a:t>Solução</a:t>
            </a:r>
          </a:p>
          <a:p>
            <a:pPr lvl="1"/>
            <a:r>
              <a:rPr lang="pt-BR" dirty="0" smtClean="0"/>
              <a:t>Consequências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76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dois conceitos são próximos, porém diferentes</a:t>
            </a:r>
          </a:p>
          <a:p>
            <a:r>
              <a:rPr lang="pt-BR" dirty="0" smtClean="0"/>
              <a:t>Padrões de projeto definem de forma abstrata como lidar com determinadas situações que são comuns ao desenvolvimento de software. Não possuem uma implementação fixa;</a:t>
            </a:r>
          </a:p>
          <a:p>
            <a:endParaRPr lang="pt-BR" dirty="0"/>
          </a:p>
          <a:p>
            <a:r>
              <a:rPr lang="pt-BR" dirty="0" smtClean="0"/>
              <a:t>Frameworks utilizam padrões em suas implementações. Possuem operações implementadas e que podem ser utilizadas na construção de software. Voltado a um domínio específico.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Padrões de Projeto </a:t>
            </a:r>
            <a:r>
              <a:rPr lang="pt-BR" dirty="0" err="1" smtClean="0"/>
              <a:t>vs</a:t>
            </a:r>
            <a:r>
              <a:rPr lang="pt-BR" dirty="0" smtClean="0"/>
              <a:t> Frameworks (Arcabouço de classes)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02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Padrões de Criação:</a:t>
            </a:r>
          </a:p>
          <a:p>
            <a:pPr lvl="1"/>
            <a:r>
              <a:rPr lang="pt-BR" dirty="0" smtClean="0"/>
              <a:t>Especificam o processo de criação de objetos</a:t>
            </a:r>
          </a:p>
          <a:p>
            <a:r>
              <a:rPr lang="pt-BR" dirty="0" smtClean="0"/>
              <a:t>Padrões Estruturais:</a:t>
            </a:r>
          </a:p>
          <a:p>
            <a:pPr lvl="1"/>
            <a:r>
              <a:rPr lang="pt-BR" dirty="0" smtClean="0"/>
              <a:t>Definem a composição de classes e objetos;</a:t>
            </a:r>
          </a:p>
          <a:p>
            <a:r>
              <a:rPr lang="pt-BR" dirty="0" smtClean="0"/>
              <a:t>Padrões Comportamentais:</a:t>
            </a:r>
          </a:p>
          <a:p>
            <a:pPr lvl="1"/>
            <a:r>
              <a:rPr lang="pt-BR" dirty="0" smtClean="0"/>
              <a:t>Maneira como classes ou objetos interagem e distribuem responsabilidades;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Padrões de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763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Criação de objetos pela especificação explícita de uma classe;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Dependência de </a:t>
            </a:r>
            <a:r>
              <a:rPr lang="pt-BR" dirty="0"/>
              <a:t>o</a:t>
            </a:r>
            <a:r>
              <a:rPr lang="pt-BR" dirty="0" smtClean="0"/>
              <a:t>perações específicas;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Dependência de plataforma de hardware ou software;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Dependência de representações ou implementações de objetos;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Dependência de algoritmos;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Acoplamento forte (Sistemas Monolíticos);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Extensão de funcionalidades por uso de subclasses;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Incapacidade de alterar classes de modo conveniente.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causas de reformulação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202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sign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257" y="332656"/>
            <a:ext cx="6264696" cy="623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36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faz um programador ser bom?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56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Escrevem pouco;</a:t>
            </a:r>
          </a:p>
          <a:p>
            <a:r>
              <a:rPr lang="pt-BR" dirty="0" smtClean="0"/>
              <a:t>Reutilizam muito;</a:t>
            </a:r>
          </a:p>
          <a:p>
            <a:r>
              <a:rPr lang="pt-BR" dirty="0" smtClean="0"/>
              <a:t>Preparam soluções simples;</a:t>
            </a:r>
          </a:p>
          <a:p>
            <a:r>
              <a:rPr lang="pt-BR" dirty="0" smtClean="0"/>
              <a:t>Se antecipam as mudanças;</a:t>
            </a:r>
          </a:p>
          <a:p>
            <a:r>
              <a:rPr lang="pt-BR" dirty="0" smtClean="0"/>
              <a:t>Produzem código que muda pouco;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Bons programadores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90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ser um bom programador?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54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Saber o básico da linguagem e do paradigma;</a:t>
            </a:r>
          </a:p>
          <a:p>
            <a:r>
              <a:rPr lang="pt-BR" dirty="0" smtClean="0"/>
              <a:t>Ter uma excelente capacidade de abstração;</a:t>
            </a:r>
          </a:p>
          <a:p>
            <a:r>
              <a:rPr lang="pt-BR" dirty="0" smtClean="0"/>
              <a:t>Escrever códigos simplificados e sem muitas operações agregadas;</a:t>
            </a:r>
          </a:p>
          <a:p>
            <a:r>
              <a:rPr lang="pt-BR" dirty="0" smtClean="0"/>
              <a:t>Documentar o que faz de forma significativa;</a:t>
            </a:r>
          </a:p>
          <a:p>
            <a:r>
              <a:rPr lang="pt-BR" dirty="0" smtClean="0"/>
              <a:t>Padronizar suas implementações.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bom programador deve 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93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Modelagens e recodificações voltadas para maior reutilização, flexibilidade, modularidade e compreensão;</a:t>
            </a:r>
          </a:p>
          <a:p>
            <a:endParaRPr lang="pt-BR" dirty="0"/>
          </a:p>
          <a:p>
            <a:r>
              <a:rPr lang="pt-BR" dirty="0" smtClean="0"/>
              <a:t>Segundo Christopher Alexander:</a:t>
            </a:r>
          </a:p>
          <a:p>
            <a:pPr marL="0" indent="0">
              <a:buNone/>
            </a:pPr>
            <a:r>
              <a:rPr lang="pt-BR" dirty="0" smtClean="0"/>
              <a:t>“Cada padrão descreve um problema no nosso ambiente e o cerne da sua solução, de tal forma que você possa utilizar essa solução mais de um milhão de vezes, sem nunca fazê-lo da mesma maneira”.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Padrões de projeto são descrições de objetos e classes comunicantes que precisam ser personalizados para resolver um problema geral num contexto particular.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19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Identificar os objetos pertinentes;</a:t>
            </a:r>
          </a:p>
          <a:p>
            <a:r>
              <a:rPr lang="pt-BR" dirty="0" err="1" smtClean="0"/>
              <a:t>Fatora-los</a:t>
            </a:r>
            <a:r>
              <a:rPr lang="pt-BR" dirty="0" smtClean="0"/>
              <a:t> em classes no nível correto de granularidade;</a:t>
            </a:r>
          </a:p>
          <a:p>
            <a:r>
              <a:rPr lang="pt-BR" dirty="0" smtClean="0"/>
              <a:t>Definir interfaces das classes;</a:t>
            </a:r>
          </a:p>
          <a:p>
            <a:r>
              <a:rPr lang="pt-BR" dirty="0" smtClean="0"/>
              <a:t>Estabelecer Hierarquias de heranças;</a:t>
            </a:r>
          </a:p>
          <a:p>
            <a:r>
              <a:rPr lang="pt-BR" dirty="0" smtClean="0"/>
              <a:t>Estabelecer relações chave;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 para desenvolver um Software OO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53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Quantos modelos de motor de carro existem?</a:t>
            </a:r>
          </a:p>
          <a:p>
            <a:endParaRPr lang="pt-BR" dirty="0"/>
          </a:p>
          <a:p>
            <a:r>
              <a:rPr lang="pt-BR" dirty="0" smtClean="0"/>
              <a:t>Quantos modelos de carro existem?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0957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874</TotalTime>
  <Words>428</Words>
  <Application>Microsoft Office PowerPoint</Application>
  <PresentationFormat>Personalizar</PresentationFormat>
  <Paragraphs>64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Custom Theme</vt:lpstr>
      <vt:lpstr>Programação Orientada a Objetos</vt:lpstr>
      <vt:lpstr>Apresentação do PowerPoint</vt:lpstr>
      <vt:lpstr>O que faz um programador ser bom?</vt:lpstr>
      <vt:lpstr>Bons programadores</vt:lpstr>
      <vt:lpstr>Como ser um bom programador?</vt:lpstr>
      <vt:lpstr>Um bom programador deve ...</vt:lpstr>
      <vt:lpstr>Padrões de Projeto</vt:lpstr>
      <vt:lpstr>Tarefas para desenvolver um Software OO</vt:lpstr>
      <vt:lpstr>Pergunta</vt:lpstr>
      <vt:lpstr>Padrões de projeto</vt:lpstr>
      <vt:lpstr>Padrões de Projeto vs Frameworks (Arcabouço de classes)</vt:lpstr>
      <vt:lpstr>Tipos de Padrões de Projeto</vt:lpstr>
      <vt:lpstr>Principais causas de reformulação de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47</cp:revision>
  <dcterms:created xsi:type="dcterms:W3CDTF">2016-05-30T21:21:37Z</dcterms:created>
  <dcterms:modified xsi:type="dcterms:W3CDTF">2017-09-27T20:39:31Z</dcterms:modified>
</cp:coreProperties>
</file>