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4" r:id="rId6"/>
    <p:sldId id="259" r:id="rId7"/>
    <p:sldId id="260" r:id="rId8"/>
    <p:sldId id="265" r:id="rId9"/>
    <p:sldId id="266" r:id="rId10"/>
  </p:sldIdLst>
  <p:sldSz cx="12190413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2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213" y="5094578"/>
            <a:ext cx="8257680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455" y="3606801"/>
            <a:ext cx="10102437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14/10/2017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14/10/2017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14/10/2017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14/10/2017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14/10/2017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14/10/2017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14/10/2017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521" y="6245225"/>
            <a:ext cx="284443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9E0BFD56-3D73-451E-9A87-18740EEBF47F}" type="datetimeFigureOut">
              <a:rPr lang="pt-BR" smtClean="0"/>
              <a:t>14/10/2017</a:t>
            </a:fld>
            <a:endParaRPr lang="pt-B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058" y="6245225"/>
            <a:ext cx="3860297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6463" y="6245225"/>
            <a:ext cx="284443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of.juliomomente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23213" y="4797152"/>
            <a:ext cx="8257680" cy="1222649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>
                <a:hlinkClick r:id="rId2"/>
              </a:rPr>
              <a:t>prof.juliomomente@gmail.com</a:t>
            </a:r>
            <a:endParaRPr lang="pt-BR" dirty="0" smtClean="0"/>
          </a:p>
          <a:p>
            <a:r>
              <a:rPr lang="pt-BR" dirty="0" smtClean="0"/>
              <a:t>Github.com/</a:t>
            </a:r>
            <a:r>
              <a:rPr lang="pt-BR" dirty="0" err="1" smtClean="0"/>
              <a:t>profjuliomomente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6694" y="2852936"/>
            <a:ext cx="10102437" cy="1470025"/>
          </a:xfrm>
        </p:spPr>
        <p:txBody>
          <a:bodyPr/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04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Abstração do processo de instanciação de objetos;</a:t>
            </a:r>
          </a:p>
          <a:p>
            <a:r>
              <a:rPr lang="pt-BR" dirty="0" smtClean="0"/>
              <a:t>Forma padronizada de instanciar objetos</a:t>
            </a:r>
          </a:p>
          <a:p>
            <a:r>
              <a:rPr lang="pt-BR" dirty="0" smtClean="0"/>
              <a:t>Grande importância da composição de objetos</a:t>
            </a:r>
          </a:p>
          <a:p>
            <a:r>
              <a:rPr lang="pt-BR" dirty="0" smtClean="0"/>
              <a:t>Existência de instâncias que implementam comportamentos fundamentais que serão combinados para atribuir funcionalidades complementares</a:t>
            </a:r>
          </a:p>
          <a:p>
            <a:r>
              <a:rPr lang="pt-BR" dirty="0" smtClean="0"/>
              <a:t>Conhecem as classes concretas que serão utilizadas</a:t>
            </a:r>
          </a:p>
          <a:p>
            <a:r>
              <a:rPr lang="pt-BR" dirty="0" smtClean="0"/>
              <a:t>Ocultam o modo de composição de objetos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Criação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311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Abstract </a:t>
            </a:r>
            <a:r>
              <a:rPr lang="pt-BR" dirty="0" err="1" smtClean="0"/>
              <a:t>Factory</a:t>
            </a:r>
            <a:endParaRPr lang="pt-BR" dirty="0" smtClean="0"/>
          </a:p>
          <a:p>
            <a:r>
              <a:rPr lang="pt-BR" dirty="0" err="1" smtClean="0"/>
              <a:t>Builder</a:t>
            </a:r>
            <a:endParaRPr lang="pt-BR" dirty="0" smtClean="0"/>
          </a:p>
          <a:p>
            <a:r>
              <a:rPr lang="pt-BR" dirty="0" err="1" smtClean="0"/>
              <a:t>Factory</a:t>
            </a:r>
            <a:r>
              <a:rPr lang="pt-BR" dirty="0" smtClean="0"/>
              <a:t> </a:t>
            </a:r>
            <a:r>
              <a:rPr lang="pt-BR" dirty="0" err="1" smtClean="0"/>
              <a:t>Method</a:t>
            </a:r>
            <a:endParaRPr lang="pt-BR" dirty="0" smtClean="0"/>
          </a:p>
          <a:p>
            <a:r>
              <a:rPr lang="pt-BR" dirty="0" err="1" smtClean="0"/>
              <a:t>Prototype</a:t>
            </a:r>
            <a:endParaRPr lang="pt-BR" dirty="0" smtClean="0"/>
          </a:p>
          <a:p>
            <a:r>
              <a:rPr lang="pt-BR" dirty="0" err="1" smtClean="0"/>
              <a:t>Singleton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Criação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320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Intenção</a:t>
            </a:r>
          </a:p>
          <a:p>
            <a:pPr lvl="1"/>
            <a:r>
              <a:rPr lang="pt-BR" dirty="0" smtClean="0"/>
              <a:t>Definir uma interface para criar um objeto, mas deixar as subclasses decidirem que classe instanciar. O </a:t>
            </a:r>
            <a:r>
              <a:rPr lang="pt-BR" dirty="0" err="1" smtClean="0"/>
              <a:t>Factory</a:t>
            </a:r>
            <a:r>
              <a:rPr lang="pt-BR" dirty="0" smtClean="0"/>
              <a:t> </a:t>
            </a:r>
            <a:r>
              <a:rPr lang="pt-BR" dirty="0" err="1" smtClean="0"/>
              <a:t>Method</a:t>
            </a:r>
            <a:r>
              <a:rPr lang="pt-BR" dirty="0" smtClean="0"/>
              <a:t> permite adiar a instanciação para as subclasses</a:t>
            </a:r>
          </a:p>
          <a:p>
            <a:r>
              <a:rPr lang="pt-BR" dirty="0" smtClean="0"/>
              <a:t>Participantes</a:t>
            </a:r>
          </a:p>
          <a:p>
            <a:pPr lvl="1"/>
            <a:r>
              <a:rPr lang="pt-BR" dirty="0" err="1" smtClean="0"/>
              <a:t>Product</a:t>
            </a:r>
            <a:endParaRPr lang="pt-BR" dirty="0" smtClean="0"/>
          </a:p>
          <a:p>
            <a:pPr lvl="1"/>
            <a:r>
              <a:rPr lang="pt-BR" dirty="0" err="1" smtClean="0"/>
              <a:t>ConcreteProduct</a:t>
            </a:r>
            <a:endParaRPr lang="pt-BR" dirty="0" smtClean="0"/>
          </a:p>
          <a:p>
            <a:pPr lvl="1"/>
            <a:r>
              <a:rPr lang="pt-BR" dirty="0" err="1" smtClean="0"/>
              <a:t>Cretor</a:t>
            </a:r>
            <a:endParaRPr lang="pt-BR" dirty="0" smtClean="0"/>
          </a:p>
          <a:p>
            <a:pPr lvl="1"/>
            <a:r>
              <a:rPr lang="pt-BR" dirty="0" err="1" smtClean="0"/>
              <a:t>ConcreteCreator</a:t>
            </a:r>
            <a:endParaRPr lang="pt-BR" dirty="0" smtClean="0"/>
          </a:p>
          <a:p>
            <a:r>
              <a:rPr lang="pt-BR" dirty="0" smtClean="0"/>
              <a:t>Consequências</a:t>
            </a:r>
          </a:p>
          <a:p>
            <a:pPr lvl="1"/>
            <a:r>
              <a:rPr lang="pt-BR" dirty="0" smtClean="0"/>
              <a:t>Ganchos para subclasses</a:t>
            </a:r>
          </a:p>
          <a:p>
            <a:pPr lvl="1"/>
            <a:r>
              <a:rPr lang="pt-BR" dirty="0" smtClean="0"/>
              <a:t>Conecta hierarquias de classes paralelas</a:t>
            </a: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Factory</a:t>
            </a:r>
            <a:r>
              <a:rPr lang="pt-BR" dirty="0" smtClean="0"/>
              <a:t> </a:t>
            </a:r>
            <a:r>
              <a:rPr lang="pt-BR" dirty="0" err="1" smtClean="0"/>
              <a:t>Method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291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1026" name="Picture 2" descr="http://www.dofactory.com/images/diagrams/net/factor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709" y="2352806"/>
            <a:ext cx="9300093" cy="366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39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Intenção</a:t>
            </a:r>
          </a:p>
          <a:p>
            <a:pPr lvl="1"/>
            <a:r>
              <a:rPr lang="pt-BR" dirty="0" smtClean="0"/>
              <a:t>Fornecer interface para a criação de famílias de objetos relacionados ou dependentes sem especificar suas classes concretas</a:t>
            </a:r>
          </a:p>
          <a:p>
            <a:r>
              <a:rPr lang="pt-BR" dirty="0" smtClean="0"/>
              <a:t>Participantes</a:t>
            </a:r>
          </a:p>
          <a:p>
            <a:pPr lvl="1"/>
            <a:r>
              <a:rPr lang="pt-BR" dirty="0" err="1" smtClean="0"/>
              <a:t>AbstractFactory</a:t>
            </a:r>
            <a:endParaRPr lang="pt-BR" dirty="0" smtClean="0"/>
          </a:p>
          <a:p>
            <a:pPr lvl="1"/>
            <a:r>
              <a:rPr lang="pt-BR" dirty="0" err="1" smtClean="0"/>
              <a:t>ConcreteFactory</a:t>
            </a:r>
            <a:endParaRPr lang="pt-BR" dirty="0" smtClean="0"/>
          </a:p>
          <a:p>
            <a:pPr lvl="1"/>
            <a:r>
              <a:rPr lang="pt-BR" dirty="0" err="1" smtClean="0"/>
              <a:t>AbstractProduct</a:t>
            </a:r>
            <a:endParaRPr lang="pt-BR" dirty="0" smtClean="0"/>
          </a:p>
          <a:p>
            <a:pPr lvl="1"/>
            <a:r>
              <a:rPr lang="pt-BR" dirty="0" err="1" smtClean="0"/>
              <a:t>ConcreteProduct</a:t>
            </a:r>
            <a:endParaRPr lang="pt-BR" dirty="0" smtClean="0"/>
          </a:p>
          <a:p>
            <a:pPr lvl="1"/>
            <a:r>
              <a:rPr lang="pt-BR" dirty="0" err="1" smtClean="0"/>
              <a:t>Client</a:t>
            </a:r>
            <a:endParaRPr lang="pt-BR" dirty="0" smtClean="0"/>
          </a:p>
          <a:p>
            <a:r>
              <a:rPr lang="pt-BR" dirty="0" smtClean="0"/>
              <a:t>Consequências</a:t>
            </a:r>
          </a:p>
          <a:p>
            <a:pPr lvl="1"/>
            <a:r>
              <a:rPr lang="pt-BR" dirty="0" smtClean="0"/>
              <a:t>Isola as classes concretas</a:t>
            </a:r>
          </a:p>
          <a:p>
            <a:pPr lvl="1"/>
            <a:r>
              <a:rPr lang="pt-BR" dirty="0" smtClean="0"/>
              <a:t>Facilita a troca de famílias</a:t>
            </a:r>
          </a:p>
          <a:p>
            <a:pPr lvl="1"/>
            <a:r>
              <a:rPr lang="pt-BR" dirty="0" smtClean="0"/>
              <a:t>Harmonia entre produtos</a:t>
            </a:r>
          </a:p>
          <a:p>
            <a:pPr lvl="1"/>
            <a:r>
              <a:rPr lang="pt-BR" dirty="0" smtClean="0"/>
              <a:t>Difícil suportar novos produtos</a:t>
            </a:r>
          </a:p>
          <a:p>
            <a:pPr marL="457200" lvl="1" indent="0"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Abstract </a:t>
            </a:r>
            <a:r>
              <a:rPr lang="pt-BR" dirty="0" err="1" smtClean="0"/>
              <a:t>Factory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056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Intenção</a:t>
            </a:r>
          </a:p>
          <a:p>
            <a:pPr lvl="1"/>
            <a:r>
              <a:rPr lang="pt-BR" dirty="0" smtClean="0"/>
              <a:t>Separar a construção de um objeto da sua representação de modo que o mesmo processo de construção possa criar diferentes representações</a:t>
            </a:r>
          </a:p>
          <a:p>
            <a:r>
              <a:rPr lang="pt-BR" dirty="0" smtClean="0"/>
              <a:t>Participantes</a:t>
            </a:r>
          </a:p>
          <a:p>
            <a:pPr lvl="1"/>
            <a:r>
              <a:rPr lang="pt-BR" dirty="0" err="1" smtClean="0"/>
              <a:t>Buildes</a:t>
            </a:r>
            <a:endParaRPr lang="pt-BR" dirty="0" smtClean="0"/>
          </a:p>
          <a:p>
            <a:pPr lvl="1"/>
            <a:r>
              <a:rPr lang="pt-BR" dirty="0" err="1" smtClean="0"/>
              <a:t>ConcreteBuilder</a:t>
            </a:r>
            <a:endParaRPr lang="pt-BR" dirty="0" smtClean="0"/>
          </a:p>
          <a:p>
            <a:pPr lvl="1"/>
            <a:r>
              <a:rPr lang="pt-BR" dirty="0" err="1" smtClean="0"/>
              <a:t>Director</a:t>
            </a:r>
            <a:endParaRPr lang="pt-BR" dirty="0" smtClean="0"/>
          </a:p>
          <a:p>
            <a:pPr lvl="1"/>
            <a:r>
              <a:rPr lang="pt-BR" dirty="0" err="1" smtClean="0"/>
              <a:t>Product</a:t>
            </a:r>
            <a:endParaRPr lang="pt-BR" dirty="0" smtClean="0"/>
          </a:p>
          <a:p>
            <a:r>
              <a:rPr lang="pt-BR" dirty="0" smtClean="0"/>
              <a:t>Consequências</a:t>
            </a:r>
          </a:p>
          <a:p>
            <a:pPr lvl="1"/>
            <a:r>
              <a:rPr lang="pt-BR" dirty="0" smtClean="0"/>
              <a:t>Varia a representação interna de um produto</a:t>
            </a:r>
          </a:p>
          <a:p>
            <a:pPr lvl="1"/>
            <a:r>
              <a:rPr lang="pt-BR" dirty="0" smtClean="0"/>
              <a:t>Isola o código para a construção da representação</a:t>
            </a:r>
          </a:p>
          <a:p>
            <a:pPr lvl="1"/>
            <a:r>
              <a:rPr lang="pt-BR" dirty="0" smtClean="0"/>
              <a:t>Controle mais fino sobre o processo de </a:t>
            </a:r>
            <a:r>
              <a:rPr lang="pt-BR" dirty="0" err="1" smtClean="0"/>
              <a:t>construçã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Builder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4864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Intenção</a:t>
            </a:r>
          </a:p>
          <a:p>
            <a:pPr lvl="1"/>
            <a:r>
              <a:rPr lang="pt-BR" dirty="0" smtClean="0"/>
              <a:t>Especificar os tipos de objetos a serem criados usando uma instância-protótipo e criar novos objetos pela cópia desse protótipo</a:t>
            </a:r>
          </a:p>
          <a:p>
            <a:r>
              <a:rPr lang="pt-BR" dirty="0" smtClean="0"/>
              <a:t>Participantes</a:t>
            </a:r>
          </a:p>
          <a:p>
            <a:pPr lvl="1"/>
            <a:r>
              <a:rPr lang="pt-BR" dirty="0" err="1" smtClean="0"/>
              <a:t>Prototype</a:t>
            </a:r>
            <a:endParaRPr lang="pt-BR" dirty="0" smtClean="0"/>
          </a:p>
          <a:p>
            <a:pPr lvl="1"/>
            <a:r>
              <a:rPr lang="pt-BR" dirty="0" err="1" smtClean="0"/>
              <a:t>ConcretePrototype</a:t>
            </a:r>
            <a:endParaRPr lang="pt-BR" dirty="0" smtClean="0"/>
          </a:p>
          <a:p>
            <a:pPr lvl="1"/>
            <a:r>
              <a:rPr lang="pt-BR" dirty="0" err="1" smtClean="0"/>
              <a:t>Client</a:t>
            </a:r>
            <a:endParaRPr lang="pt-BR" dirty="0" smtClean="0"/>
          </a:p>
          <a:p>
            <a:r>
              <a:rPr lang="pt-BR" dirty="0" smtClean="0"/>
              <a:t>Consequências</a:t>
            </a:r>
          </a:p>
          <a:p>
            <a:pPr lvl="1"/>
            <a:r>
              <a:rPr lang="pt-BR" dirty="0" smtClean="0"/>
              <a:t>Acrescenta e remove produtos em tempo de execução</a:t>
            </a:r>
          </a:p>
          <a:p>
            <a:pPr lvl="1"/>
            <a:r>
              <a:rPr lang="pt-BR" dirty="0" smtClean="0"/>
              <a:t>Especifica novos objetos pela variação de valores</a:t>
            </a:r>
          </a:p>
          <a:p>
            <a:pPr lvl="1"/>
            <a:r>
              <a:rPr lang="pt-BR" dirty="0" smtClean="0"/>
              <a:t>Especifica objetos pela variação de estrutura</a:t>
            </a:r>
          </a:p>
          <a:p>
            <a:pPr lvl="1"/>
            <a:r>
              <a:rPr lang="pt-BR" dirty="0" smtClean="0"/>
              <a:t>Reduz o número de subclasses</a:t>
            </a:r>
          </a:p>
          <a:p>
            <a:pPr lvl="1"/>
            <a:r>
              <a:rPr lang="pt-BR" dirty="0" smtClean="0"/>
              <a:t>Configura dinamicamente a aplicação com classes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Prototype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93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Intenção</a:t>
            </a:r>
          </a:p>
          <a:p>
            <a:pPr lvl="1"/>
            <a:r>
              <a:rPr lang="pt-BR" dirty="0" smtClean="0"/>
              <a:t>Garantir que a classe tenha somente uma instância e fornecer um ponto global de acesso a mesma;</a:t>
            </a:r>
            <a:endParaRPr lang="pt-BR" dirty="0" smtClean="0"/>
          </a:p>
          <a:p>
            <a:r>
              <a:rPr lang="pt-BR" dirty="0" smtClean="0"/>
              <a:t>Participantes</a:t>
            </a:r>
          </a:p>
          <a:p>
            <a:pPr lvl="1"/>
            <a:r>
              <a:rPr lang="pt-BR" dirty="0" err="1" smtClean="0"/>
              <a:t>Singleton</a:t>
            </a:r>
            <a:r>
              <a:rPr lang="pt-BR" dirty="0" smtClean="0"/>
              <a:t> </a:t>
            </a:r>
          </a:p>
          <a:p>
            <a:pPr lvl="2"/>
            <a:r>
              <a:rPr lang="pt-BR" dirty="0" smtClean="0"/>
              <a:t>Define operação </a:t>
            </a:r>
            <a:r>
              <a:rPr lang="pt-BR" dirty="0" err="1" smtClean="0"/>
              <a:t>Instance</a:t>
            </a:r>
            <a:r>
              <a:rPr lang="pt-BR" dirty="0" smtClean="0"/>
              <a:t> que permite aos clientes acessarem sua única instância (</a:t>
            </a:r>
            <a:r>
              <a:rPr lang="pt-BR" dirty="0" err="1" smtClean="0"/>
              <a:t>Instance</a:t>
            </a:r>
            <a:r>
              <a:rPr lang="pt-BR" dirty="0" smtClean="0"/>
              <a:t> é um método estático)</a:t>
            </a:r>
          </a:p>
          <a:p>
            <a:pPr lvl="2"/>
            <a:r>
              <a:rPr lang="pt-BR" dirty="0" smtClean="0"/>
              <a:t>Pode ser responsável pela criação da sua própria instância única</a:t>
            </a:r>
            <a:endParaRPr lang="pt-BR" dirty="0" smtClean="0"/>
          </a:p>
          <a:p>
            <a:r>
              <a:rPr lang="pt-BR" dirty="0" smtClean="0"/>
              <a:t>Consequências</a:t>
            </a:r>
          </a:p>
          <a:p>
            <a:pPr lvl="1"/>
            <a:r>
              <a:rPr lang="pt-BR" dirty="0" smtClean="0"/>
              <a:t>Acesso controlado à instância única</a:t>
            </a:r>
          </a:p>
          <a:p>
            <a:pPr lvl="1"/>
            <a:r>
              <a:rPr lang="pt-BR" dirty="0" smtClean="0"/>
              <a:t>Espaço de nomes reduzido</a:t>
            </a:r>
          </a:p>
          <a:p>
            <a:pPr lvl="1"/>
            <a:r>
              <a:rPr lang="pt-BR" dirty="0" smtClean="0"/>
              <a:t>Refinamento de operações </a:t>
            </a:r>
            <a:r>
              <a:rPr lang="pt-BR" smtClean="0"/>
              <a:t>e representação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Singleton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93303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935</TotalTime>
  <Words>336</Words>
  <Application>Microsoft Office PowerPoint</Application>
  <PresentationFormat>Personalizar</PresentationFormat>
  <Paragraphs>79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Custom Theme</vt:lpstr>
      <vt:lpstr>Programação Orientada a Objetos</vt:lpstr>
      <vt:lpstr>Padrões de Criação</vt:lpstr>
      <vt:lpstr>Padrões de Criação</vt:lpstr>
      <vt:lpstr>Factory Method</vt:lpstr>
      <vt:lpstr>Exemplo</vt:lpstr>
      <vt:lpstr>Abstract Factory</vt:lpstr>
      <vt:lpstr>Builder</vt:lpstr>
      <vt:lpstr>Prototype</vt:lpstr>
      <vt:lpstr>Singleton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Dados</dc:title>
  <dc:creator>Julio Cesar Momente</dc:creator>
  <cp:lastModifiedBy>Julio Cesar Momente</cp:lastModifiedBy>
  <cp:revision>54</cp:revision>
  <dcterms:created xsi:type="dcterms:W3CDTF">2016-05-30T21:21:37Z</dcterms:created>
  <dcterms:modified xsi:type="dcterms:W3CDTF">2017-10-14T12:53:20Z</dcterms:modified>
</cp:coreProperties>
</file>