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Programação Orientada a Objetos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Liste 3 características e comportamentos de um carro.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4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Pense </a:t>
            </a:r>
            <a:r>
              <a:rPr lang="pt-BR" dirty="0" smtClean="0"/>
              <a:t>em um usuário de um sistema e defina 3 características e 3 comportamentos desse objeto.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as características de um objeto;</a:t>
            </a:r>
          </a:p>
          <a:p>
            <a:r>
              <a:rPr lang="pt-BR" dirty="0" smtClean="0"/>
              <a:t>São as propriedades que definem um objeto;</a:t>
            </a:r>
          </a:p>
          <a:p>
            <a:r>
              <a:rPr lang="pt-BR" dirty="0" smtClean="0"/>
              <a:t>Exemplo: cor, formato; posição; nome; Identidade;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são os comportamentos de um objeto, ou seja, o que o objeto faz;</a:t>
            </a:r>
          </a:p>
          <a:p>
            <a:r>
              <a:rPr lang="pt-BR" dirty="0" smtClean="0"/>
              <a:t>Eles definem as ações do objeto que são executadas quando uma mensagem é passada ao objeto ou em resposta a uma mudança de estado;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9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define o molde para os objetos que nela serão instanciados. Define quais serão os atributos e quais serão os métodos existentes nos objetos.</a:t>
            </a:r>
          </a:p>
          <a:p>
            <a:r>
              <a:rPr lang="pt-BR" dirty="0" smtClean="0"/>
              <a:t>O objeto é uma instância da classe e possui valores próprios para os atributos (cor; verde, nome: comp01, ID: 00001). Os métodos são executados no objeto com os valores dos atributos daquele objeto.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0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objetos se relacionam entre si por meio de envios de mensagem a outros objetos</a:t>
            </a:r>
          </a:p>
          <a:p>
            <a:r>
              <a:rPr lang="pt-BR" dirty="0" smtClean="0"/>
              <a:t>O envio de mensagem  também é conhecido como chamada de método ou chamada de função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entre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Elabore uma solução orientada a objetos para um usuário que deseja adicionar itens a um carrinho de compras de um e-commerce. Pense na comunicação entre os objetos.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das Linguagens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65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578" y="1696242"/>
            <a:ext cx="8534400" cy="3615267"/>
          </a:xfrm>
        </p:spPr>
        <p:txBody>
          <a:bodyPr>
            <a:noAutofit/>
          </a:bodyPr>
          <a:lstStyle/>
          <a:p>
            <a:r>
              <a:rPr lang="pt-BR" sz="2400" dirty="0" smtClean="0"/>
              <a:t>Procedural ou imperativo</a:t>
            </a:r>
          </a:p>
          <a:p>
            <a:pPr lvl="1"/>
            <a:r>
              <a:rPr lang="pt-BR" sz="2000" dirty="0" smtClean="0"/>
              <a:t>Programa composto de procedimentos</a:t>
            </a:r>
          </a:p>
          <a:p>
            <a:pPr lvl="1"/>
            <a:r>
              <a:rPr lang="pt-BR" sz="2000" dirty="0" smtClean="0"/>
              <a:t>O programador dá ordens ao programa</a:t>
            </a:r>
          </a:p>
          <a:p>
            <a:pPr lvl="1"/>
            <a:r>
              <a:rPr lang="pt-BR" sz="2000" dirty="0" smtClean="0"/>
              <a:t>Chamadas sequenciais a procedimentos</a:t>
            </a:r>
          </a:p>
          <a:p>
            <a:pPr lvl="1"/>
            <a:r>
              <a:rPr lang="pt-BR" sz="2000" dirty="0" smtClean="0"/>
              <a:t>Dados e procedimentos separados</a:t>
            </a:r>
          </a:p>
          <a:p>
            <a:r>
              <a:rPr lang="pt-BR" sz="2400" dirty="0" smtClean="0"/>
              <a:t>Modular</a:t>
            </a:r>
          </a:p>
          <a:p>
            <a:pPr lvl="1"/>
            <a:r>
              <a:rPr lang="pt-BR" sz="2000" dirty="0" smtClean="0"/>
              <a:t>Programa dividido em módulos</a:t>
            </a:r>
          </a:p>
          <a:p>
            <a:pPr lvl="1"/>
            <a:r>
              <a:rPr lang="pt-BR" sz="2000" dirty="0" smtClean="0"/>
              <a:t>Dados e procedimentos juntos</a:t>
            </a:r>
          </a:p>
          <a:p>
            <a:pPr lvl="1"/>
            <a:r>
              <a:rPr lang="pt-BR" sz="2000" dirty="0" smtClean="0"/>
              <a:t>Reaproveitamento de código dificultado</a:t>
            </a:r>
          </a:p>
          <a:p>
            <a:r>
              <a:rPr lang="pt-BR" sz="2400" dirty="0" smtClean="0"/>
              <a:t>Orientado a Objetos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1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Orientado a Objetos</a:t>
            </a:r>
          </a:p>
          <a:p>
            <a:pPr lvl="1"/>
            <a:r>
              <a:rPr lang="pt-BR" dirty="0" smtClean="0"/>
              <a:t>Evolução da programação modular</a:t>
            </a:r>
          </a:p>
          <a:p>
            <a:pPr lvl="1"/>
            <a:r>
              <a:rPr lang="pt-BR" dirty="0" smtClean="0"/>
              <a:t>Introduz os conceitos de herança, polimorfismo</a:t>
            </a:r>
          </a:p>
          <a:p>
            <a:pPr lvl="1"/>
            <a:r>
              <a:rPr lang="pt-BR" dirty="0" smtClean="0"/>
              <a:t>O encapsulamento é obrigatório</a:t>
            </a:r>
          </a:p>
          <a:p>
            <a:pPr lvl="1"/>
            <a:r>
              <a:rPr lang="pt-BR" dirty="0" smtClean="0"/>
              <a:t>Os objetos interagem entre si</a:t>
            </a:r>
          </a:p>
          <a:p>
            <a:pPr lvl="1"/>
            <a:r>
              <a:rPr lang="pt-BR" dirty="0" smtClean="0"/>
              <a:t>O programa possui um fluxo global em vez diversos desvios do fluxo principal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P.O.O. </a:t>
            </a:r>
            <a:r>
              <a:rPr lang="pt-BR" dirty="0" smtClean="0">
                <a:sym typeface="Wingdings" panose="05000000000000000000" pitchFamily="2" charset="2"/>
              </a:rPr>
              <a:t> Programação Orientada a objetos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O.O.  Orientação a Objetos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Estado  significado das informações das variáveis internas combinadas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Variável Interna  Valor mantido dentro de um objeto ou função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3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são objetos</a:t>
            </a:r>
          </a:p>
          <a:p>
            <a:r>
              <a:rPr lang="pt-BR" dirty="0" smtClean="0"/>
              <a:t>Os objetos são entidades do domínio do problema</a:t>
            </a:r>
          </a:p>
          <a:p>
            <a:r>
              <a:rPr lang="pt-BR" dirty="0" smtClean="0"/>
              <a:t>Os objetos se relacionam entre si para dar sentido ao programa</a:t>
            </a:r>
          </a:p>
          <a:p>
            <a:r>
              <a:rPr lang="pt-BR" dirty="0" smtClean="0"/>
              <a:t>O programa deve pensado primeiro em termos conceituais, ou seja, a solução do problema deve ser elaborada em nível conceitual antes de se iniciar a implementação</a:t>
            </a:r>
          </a:p>
          <a:p>
            <a:r>
              <a:rPr lang="pt-BR" dirty="0" smtClean="0"/>
              <a:t>Observar como o problema é solucionado no “mundo real”</a:t>
            </a:r>
          </a:p>
          <a:p>
            <a:r>
              <a:rPr lang="pt-BR" dirty="0" smtClean="0"/>
              <a:t>Deve-se definir o que deve ser feito antes de como fazer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 de desenvolvimento de Programas Orientados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0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em uma agenda de contatos que utilize as seguintes informações: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Endereço</a:t>
            </a:r>
          </a:p>
          <a:p>
            <a:pPr lvl="1"/>
            <a:r>
              <a:rPr lang="pt-BR" dirty="0" smtClean="0"/>
              <a:t>Telefone</a:t>
            </a:r>
          </a:p>
          <a:p>
            <a:pPr lvl="1"/>
            <a:r>
              <a:rPr lang="pt-BR" dirty="0" smtClean="0"/>
              <a:t>E-mail</a:t>
            </a:r>
          </a:p>
          <a:p>
            <a:r>
              <a:rPr lang="pt-BR" dirty="0" smtClean="0"/>
              <a:t>Pense em 3 operações que você pode fazer sobre essa agenda.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objeto é uma construção de software que encapsula estado e comportamento.</a:t>
            </a:r>
          </a:p>
          <a:p>
            <a:r>
              <a:rPr lang="pt-BR" dirty="0" smtClean="0"/>
              <a:t>Um elemento computacional que representa, no domínio da solução, alguma entidade (abstrata ou concreta) do domínio de interesse do problema sob análise.</a:t>
            </a:r>
          </a:p>
          <a:p>
            <a:r>
              <a:rPr lang="pt-BR" dirty="0" smtClean="0"/>
              <a:t>Objeto é uma entidade que possui uma identidade.</a:t>
            </a:r>
          </a:p>
          <a:p>
            <a:r>
              <a:rPr lang="pt-BR" dirty="0" smtClean="0"/>
              <a:t>Um objeto é uma instância de uma classe.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classes agrupam objetos relacionados da mesma maneira;</a:t>
            </a:r>
          </a:p>
          <a:p>
            <a:r>
              <a:rPr lang="pt-BR" dirty="0" smtClean="0"/>
              <a:t>Uma define todas características comuns a um tipo de objeto;</a:t>
            </a:r>
          </a:p>
          <a:p>
            <a:r>
              <a:rPr lang="pt-BR" dirty="0" smtClean="0"/>
              <a:t>Os objetos sob uma mesma classe compartilham os mesmos atributos e comportamentos;</a:t>
            </a:r>
          </a:p>
          <a:p>
            <a:r>
              <a:rPr lang="pt-BR" dirty="0" smtClean="0"/>
              <a:t>As classes funcionam como um molde ou modelo, que padronizam todos os objetos da classe.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4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379</TotalTime>
  <Words>581</Words>
  <Application>Microsoft Office PowerPoint</Application>
  <PresentationFormat>Personalizar</PresentationFormat>
  <Paragraphs>70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Tema1</vt:lpstr>
      <vt:lpstr>Programação Orientada a Objetos</vt:lpstr>
      <vt:lpstr>Histórico das Linguagens de Programação</vt:lpstr>
      <vt:lpstr>Paradigmas de Programação</vt:lpstr>
      <vt:lpstr>Paradigmas de Programação</vt:lpstr>
      <vt:lpstr>Terminologia</vt:lpstr>
      <vt:lpstr>Estratégia de desenvolvimento de Programas Orientados a Objetos</vt:lpstr>
      <vt:lpstr>Exercício 1</vt:lpstr>
      <vt:lpstr>Objeto</vt:lpstr>
      <vt:lpstr>Classe</vt:lpstr>
      <vt:lpstr>Exercício</vt:lpstr>
      <vt:lpstr>Exercício</vt:lpstr>
      <vt:lpstr>Atributos</vt:lpstr>
      <vt:lpstr>Métodos</vt:lpstr>
      <vt:lpstr>Resumindo</vt:lpstr>
      <vt:lpstr>Relacionamento entre objetos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24</cp:revision>
  <dcterms:created xsi:type="dcterms:W3CDTF">2016-02-18T16:34:31Z</dcterms:created>
  <dcterms:modified xsi:type="dcterms:W3CDTF">2017-02-07T19:29:39Z</dcterms:modified>
</cp:coreProperties>
</file>