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6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Me. Julio Cesar Momente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Programação Orientada a Objetos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determinada loja deseja fazer um cadastro dos seus produtos. Esta loja comercializa 5 produtos: Copos, Pratos, Talheres, Panelas e Utensílios.</a:t>
            </a:r>
          </a:p>
          <a:p>
            <a:r>
              <a:rPr lang="pt-BR" dirty="0" smtClean="0"/>
              <a:t>Defina as classes dos respectivos produtos e escreva o código de cada uma delas.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30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classe loja, do problema anterior na qual é possível cadastrar, visualizar e modificar as informações de 2 objetos de cada produto.</a:t>
            </a:r>
          </a:p>
          <a:p>
            <a:r>
              <a:rPr lang="pt-BR" dirty="0" smtClean="0"/>
              <a:t>Entrega</a:t>
            </a:r>
            <a:r>
              <a:rPr lang="pt-BR" smtClean="0"/>
              <a:t>: 14/03/2018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Destruidores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Destruidores são métodos especiais que levam o mesmo nome da classe precedidos do símbolo ~;</a:t>
            </a:r>
          </a:p>
          <a:p>
            <a:r>
              <a:rPr lang="pt-BR" dirty="0" smtClean="0"/>
              <a:t>São métodos que liberam espaço de memória e </a:t>
            </a:r>
            <a:r>
              <a:rPr lang="pt-BR" dirty="0" err="1" smtClean="0"/>
              <a:t>desinstanciam</a:t>
            </a:r>
            <a:r>
              <a:rPr lang="pt-BR" dirty="0" smtClean="0"/>
              <a:t> os objetos alocados;</a:t>
            </a:r>
          </a:p>
          <a:p>
            <a:r>
              <a:rPr lang="pt-BR" dirty="0" smtClean="0"/>
              <a:t>São utilizados para reduzir o uso de memória e tornar  execução mais leve;</a:t>
            </a:r>
          </a:p>
          <a:p>
            <a:r>
              <a:rPr lang="pt-BR" dirty="0" smtClean="0"/>
              <a:t>Sua execução não ocorre no fluxo global do programa, sendo imprevisível o momento da sua execução;</a:t>
            </a:r>
          </a:p>
          <a:p>
            <a:r>
              <a:rPr lang="pt-BR" dirty="0" smtClean="0"/>
              <a:t>Em C# existe 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i="1" dirty="0" smtClean="0"/>
              <a:t>, </a:t>
            </a:r>
            <a:r>
              <a:rPr lang="pt-BR" dirty="0" smtClean="0"/>
              <a:t>que faz o trabalho de liberar espaço alocado para os objetos, Se nenhuma ação especial for necessária, não é obrigatório utilizar Destruidores.</a:t>
            </a:r>
          </a:p>
          <a:p>
            <a:r>
              <a:rPr lang="pt-BR" dirty="0" smtClean="0"/>
              <a:t>Métodos destruidores não possuem encapsulamento.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03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Destruindo o objeto pessoa.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82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Acessores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métodos que são usados especificamente para informar os dados contidos em um objeto;</a:t>
            </a:r>
          </a:p>
          <a:p>
            <a:r>
              <a:rPr lang="pt-BR" dirty="0" smtClean="0"/>
              <a:t>Não fazer nenhuma alteração nas informações, apenas retornam o valor do atributo;</a:t>
            </a:r>
          </a:p>
          <a:p>
            <a:r>
              <a:rPr lang="pt-BR" dirty="0" smtClean="0"/>
              <a:t>São normalmente acompanhados da palavra </a:t>
            </a:r>
            <a:r>
              <a:rPr lang="pt-BR" i="1" dirty="0" err="1" smtClean="0"/>
              <a:t>get</a:t>
            </a:r>
            <a:r>
              <a:rPr lang="pt-BR" i="1" dirty="0" smtClean="0"/>
              <a:t>;</a:t>
            </a:r>
            <a:endParaRPr lang="pt-BR" dirty="0" smtClean="0"/>
          </a:p>
          <a:p>
            <a:r>
              <a:rPr lang="pt-BR" dirty="0" smtClean="0"/>
              <a:t>Devem estar sob o encapsulamento público;</a:t>
            </a:r>
          </a:p>
          <a:p>
            <a:r>
              <a:rPr lang="pt-BR" dirty="0" smtClean="0"/>
              <a:t>Associados ao conceito de encapsulamento protegem o código de acessos não autorizados;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58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modificadores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métodos que são usados especificamente para </a:t>
            </a:r>
            <a:r>
              <a:rPr lang="pt-BR" dirty="0" smtClean="0"/>
              <a:t>alterar </a:t>
            </a:r>
            <a:r>
              <a:rPr lang="pt-BR" dirty="0"/>
              <a:t>os dados contidos em um objeto;</a:t>
            </a:r>
          </a:p>
          <a:p>
            <a:r>
              <a:rPr lang="pt-BR" dirty="0" smtClean="0"/>
              <a:t>Realiza apenas a alteração nas </a:t>
            </a:r>
            <a:r>
              <a:rPr lang="pt-BR" dirty="0"/>
              <a:t>informações, </a:t>
            </a:r>
            <a:r>
              <a:rPr lang="pt-BR" dirty="0" smtClean="0"/>
              <a:t>normalmente sem retornar nenhuma informação;</a:t>
            </a:r>
            <a:endParaRPr lang="pt-BR" dirty="0"/>
          </a:p>
          <a:p>
            <a:r>
              <a:rPr lang="pt-BR" dirty="0"/>
              <a:t>São normalmente acompanhados da palavra </a:t>
            </a:r>
            <a:r>
              <a:rPr lang="pt-BR" i="1" dirty="0" smtClean="0"/>
              <a:t>set</a:t>
            </a:r>
            <a:r>
              <a:rPr lang="pt-BR" i="1" dirty="0"/>
              <a:t>;</a:t>
            </a:r>
            <a:endParaRPr lang="pt-BR" dirty="0"/>
          </a:p>
          <a:p>
            <a:r>
              <a:rPr lang="pt-BR" dirty="0"/>
              <a:t>Devem estar sob o encapsulamento público;</a:t>
            </a:r>
          </a:p>
          <a:p>
            <a:r>
              <a:rPr lang="pt-BR" dirty="0"/>
              <a:t>Associados ao conceito de encapsulamento protegem o código de </a:t>
            </a:r>
            <a:r>
              <a:rPr lang="pt-BR" dirty="0" smtClean="0"/>
              <a:t>alterações </a:t>
            </a:r>
            <a:r>
              <a:rPr lang="pt-BR" dirty="0"/>
              <a:t>não </a:t>
            </a:r>
            <a:r>
              <a:rPr lang="pt-BR" dirty="0" smtClean="0"/>
              <a:t>autorizadas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95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Atributos acessíveis por meio de métodos modificadores e </a:t>
            </a:r>
            <a:r>
              <a:rPr lang="pt-BR" dirty="0" err="1" smtClean="0"/>
              <a:t>acessores</a:t>
            </a:r>
            <a:r>
              <a:rPr lang="pt-BR" dirty="0" smtClean="0"/>
              <a:t> são chamados de propriedades.</a:t>
            </a:r>
          </a:p>
          <a:p>
            <a:r>
              <a:rPr lang="pt-BR" dirty="0" smtClean="0"/>
              <a:t>É recomendável utilizar métodos </a:t>
            </a:r>
            <a:r>
              <a:rPr lang="pt-BR" dirty="0" err="1" smtClean="0"/>
              <a:t>acessores</a:t>
            </a:r>
            <a:r>
              <a:rPr lang="pt-BR" dirty="0" smtClean="0"/>
              <a:t> e modificadores, pois estes previnem que informações incorretas sejam armazenadas ou acessadas.</a:t>
            </a:r>
          </a:p>
          <a:p>
            <a:r>
              <a:rPr lang="pt-BR" dirty="0" smtClean="0"/>
              <a:t>Além disso, protegem a integridade do programa, garantindo que as operações de atribuição e acesso sejam feitas de maneira controlada.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06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os métodos </a:t>
            </a:r>
            <a:r>
              <a:rPr lang="pt-BR" dirty="0" err="1" smtClean="0"/>
              <a:t>acessores</a:t>
            </a:r>
            <a:r>
              <a:rPr lang="pt-BR" dirty="0" smtClean="0"/>
              <a:t> e modificadores das classes </a:t>
            </a:r>
            <a:r>
              <a:rPr lang="pt-BR" dirty="0"/>
              <a:t>Copos, Pratos, Talheres, Panelas e </a:t>
            </a:r>
            <a:r>
              <a:rPr lang="pt-BR" dirty="0" smtClean="0"/>
              <a:t>Utensílios.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0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Itens no carrinho </a:t>
            </a:r>
            <a:r>
              <a:rPr lang="pt-BR" smtClean="0"/>
              <a:t>de compras.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programa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41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9062" y="1278228"/>
            <a:ext cx="10456013" cy="5302876"/>
          </a:xfrm>
        </p:spPr>
        <p:txBody>
          <a:bodyPr>
            <a:noAutofit/>
          </a:bodyPr>
          <a:lstStyle/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Objetos são entidades do domínio do problemas sob análise que possuem características e comportamentos relevantes à solução do problema;</a:t>
            </a:r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Classes são agrupamentos de informações e comportamentos pertencentes a um conjunto de objetos que compartilham informações em comum. As classes são como um molde para a criação dos objetos;</a:t>
            </a:r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Atributos são as características dos objetos, as propriedades inerentes a cada objeto que os identificam (nome, identidade, </a:t>
            </a:r>
            <a:r>
              <a:rPr lang="pt-BR" sz="2600" dirty="0" err="1" smtClean="0">
                <a:solidFill>
                  <a:schemeClr val="tx1"/>
                </a:solidFill>
              </a:rPr>
              <a:t>etc</a:t>
            </a:r>
            <a:r>
              <a:rPr lang="pt-BR" sz="2600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Métodos são as  funções que podem ser desempenhadas pelos objetos e representam os comportamentos de cada objeto;</a:t>
            </a:r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Os objetos se comunicam entre si para que o software construído sob o paradigma de orientação a objetos possa funcionar e resolver o problema a que se propõe.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161942"/>
            <a:ext cx="8534400" cy="1507067"/>
          </a:xfrm>
        </p:spPr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0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um problema complexo a uma problema menor;</a:t>
            </a:r>
          </a:p>
          <a:p>
            <a:r>
              <a:rPr lang="pt-BR" dirty="0" smtClean="0"/>
              <a:t>Retirar da proposta de solução os detalhes pouco relevantes;</a:t>
            </a:r>
          </a:p>
          <a:p>
            <a:r>
              <a:rPr lang="pt-BR" dirty="0" smtClean="0"/>
              <a:t>Reduzir o domínio do problema para o essencial;</a:t>
            </a:r>
          </a:p>
          <a:p>
            <a:r>
              <a:rPr lang="pt-BR" dirty="0" smtClean="0"/>
              <a:t>Facilita a reutilização de código, uma implementação pode ser utilizada para um domínio inteiro de problemas;</a:t>
            </a:r>
          </a:p>
          <a:p>
            <a:r>
              <a:rPr lang="pt-BR" dirty="0" smtClean="0"/>
              <a:t>Não é fácil.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48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conhecido como ocultação de informação;</a:t>
            </a:r>
          </a:p>
          <a:p>
            <a:r>
              <a:rPr lang="pt-BR" dirty="0" smtClean="0"/>
              <a:t>Oculta do usuário e de outros objetos algumas informações e detalhes de implementação que não são relevantes para a execução do programa;</a:t>
            </a:r>
          </a:p>
          <a:p>
            <a:r>
              <a:rPr lang="pt-BR" dirty="0" smtClean="0"/>
              <a:t>Usado como um mecanismo para restringir o acesso a algumas informações e como forma de facilitar a agrupamento dos dados aos métodos;</a:t>
            </a:r>
          </a:p>
          <a:p>
            <a:r>
              <a:rPr lang="pt-BR" dirty="0" smtClean="0"/>
              <a:t>Confere ao código proteção para que os dados não sejam diretamente manipulados, impedindo que modificações indesejadas sejam feitas.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5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que a implementação seja dividida em partes independentes;</a:t>
            </a:r>
          </a:p>
          <a:p>
            <a:r>
              <a:rPr lang="pt-BR" dirty="0" smtClean="0"/>
              <a:t>Permite que as operações de determinados objetos sejam vistos como um caixa preta;</a:t>
            </a:r>
          </a:p>
          <a:p>
            <a:r>
              <a:rPr lang="pt-BR" dirty="0" smtClean="0"/>
              <a:t>Favorece a comunicação por meio de interfaces que exibem apenas a lista de funcionalidades desempenhadas;</a:t>
            </a:r>
          </a:p>
          <a:p>
            <a:r>
              <a:rPr lang="pt-BR" dirty="0" smtClean="0"/>
              <a:t>Garante o isolamento dos componentes.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25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Encapsulamento público (</a:t>
            </a:r>
            <a:r>
              <a:rPr lang="pt-BR" i="1" dirty="0" err="1" smtClean="0"/>
              <a:t>public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Todas as informações são visíveis aos objetos e usuário;</a:t>
            </a:r>
          </a:p>
          <a:p>
            <a:r>
              <a:rPr lang="pt-BR" dirty="0" smtClean="0"/>
              <a:t>Encapsulamento privado (</a:t>
            </a:r>
            <a:r>
              <a:rPr lang="pt-BR" i="1" dirty="0" err="1" smtClean="0"/>
              <a:t>private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As informações somente são acessíveis pelo próprio objeto, nenhum outro objeto ou usuário pode acessar as informações</a:t>
            </a:r>
          </a:p>
          <a:p>
            <a:r>
              <a:rPr lang="pt-BR" dirty="0" smtClean="0"/>
              <a:t>Encapsulamento protegido (</a:t>
            </a:r>
            <a:r>
              <a:rPr lang="pt-BR" i="1" dirty="0" err="1" smtClean="0"/>
              <a:t>protected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As informações somente são acessíveis pelo próprio objeto e objetos derivados (herança), dessa forma faz-se possível estender as características de alguns objetos sem deixar as informações expostas.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Encapsulamento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25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um programa que necessita de uma entidade pessoa, descreva alguns atributos e métodos e determine o encapsulamento dessas informações;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03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são métodos especiais que levam o mesmo nome da classe e são utilizados para atribuir valores iniciais ao objeto;</a:t>
            </a:r>
          </a:p>
          <a:p>
            <a:r>
              <a:rPr lang="pt-BR" dirty="0" smtClean="0"/>
              <a:t>Os construtores são chamados no momento da criação do objeto e estabelecem o estado inicial do objeto de modo a impedir que o objeto capte algum lixo de memória em sua criação;</a:t>
            </a:r>
          </a:p>
          <a:p>
            <a:r>
              <a:rPr lang="pt-BR" dirty="0" smtClean="0"/>
              <a:t>Também podem atribuir valores específicos, definidos pelo usuário, para os atributos do objeto, garantindo assim a consistência da informação</a:t>
            </a:r>
          </a:p>
          <a:p>
            <a:r>
              <a:rPr lang="pt-BR" dirty="0" smtClean="0"/>
              <a:t>Corresponde à inicialização de variáveis no paradigma procedural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99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386</TotalTime>
  <Words>873</Words>
  <Application>Microsoft Office PowerPoint</Application>
  <PresentationFormat>Personalizar</PresentationFormat>
  <Paragraphs>74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Tema1</vt:lpstr>
      <vt:lpstr>Programação Orientada a Objetos</vt:lpstr>
      <vt:lpstr>Exemplo de programa orientado a objetos</vt:lpstr>
      <vt:lpstr>Revisão</vt:lpstr>
      <vt:lpstr>Abstração</vt:lpstr>
      <vt:lpstr>Encapsulamento</vt:lpstr>
      <vt:lpstr>Encapsulamento</vt:lpstr>
      <vt:lpstr>Tipos de Encapsulamento</vt:lpstr>
      <vt:lpstr>Exercício</vt:lpstr>
      <vt:lpstr>Construtores</vt:lpstr>
      <vt:lpstr>Exercício</vt:lpstr>
      <vt:lpstr>Trabalho</vt:lpstr>
      <vt:lpstr>Destruidores</vt:lpstr>
      <vt:lpstr>Exemplo</vt:lpstr>
      <vt:lpstr>Métodos Acessores</vt:lpstr>
      <vt:lpstr>Métodos modificadores</vt:lpstr>
      <vt:lpstr>Propriedades</vt:lpstr>
      <vt:lpstr>Exercício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20</cp:revision>
  <dcterms:created xsi:type="dcterms:W3CDTF">2016-02-18T16:34:31Z</dcterms:created>
  <dcterms:modified xsi:type="dcterms:W3CDTF">2018-02-28T23:30:41Z</dcterms:modified>
</cp:coreProperties>
</file>