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31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4578"/>
            <a:ext cx="8257680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6801"/>
            <a:ext cx="10102437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09/05/2018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09/05/2018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09/05/2018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09/05/2018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09/05/2018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09/05/2018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09/05/2018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09/05/2018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5225"/>
            <a:ext cx="3860297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que possua pelo menos um método abstrato;</a:t>
            </a:r>
          </a:p>
          <a:p>
            <a:r>
              <a:rPr lang="pt-BR" dirty="0" smtClean="0"/>
              <a:t>A classe deve ser precedida da palavra reservada abstract;</a:t>
            </a:r>
          </a:p>
          <a:p>
            <a:r>
              <a:rPr lang="pt-BR" dirty="0" smtClean="0"/>
              <a:t>Um classe abstrata não pode ter objetos instanciados;</a:t>
            </a:r>
          </a:p>
          <a:p>
            <a:r>
              <a:rPr lang="pt-BR" dirty="0" smtClean="0"/>
              <a:t>É utilizada somente para como base de herança para outras classes;</a:t>
            </a:r>
          </a:p>
          <a:p>
            <a:r>
              <a:rPr lang="pt-BR" dirty="0" smtClean="0"/>
              <a:t>Dá uma visão geral de quais operações podem ser executadas para o conjunto de entidades representadas pela classe abstrata.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Abstrata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03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 das formas geométricas usando classe e métodos abstratos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45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Definição de uma classe que não possui implementação, apenas definições que serão utilizadas por classes derivadas;</a:t>
            </a:r>
          </a:p>
          <a:p>
            <a:r>
              <a:rPr lang="pt-BR" dirty="0" smtClean="0"/>
              <a:t>Definem para um conjunto de classes quais os dados e comportamentos devem estar disponíveis;</a:t>
            </a:r>
          </a:p>
          <a:p>
            <a:r>
              <a:rPr lang="pt-BR" dirty="0" smtClean="0"/>
              <a:t>Ao fazer herança de uma interface dizemos que estamos implementando uma interface;</a:t>
            </a:r>
          </a:p>
          <a:p>
            <a:r>
              <a:rPr lang="pt-BR" dirty="0" smtClean="0"/>
              <a:t>Utiliza-se a palavra interface ao invés de </a:t>
            </a:r>
            <a:r>
              <a:rPr lang="pt-BR" dirty="0" err="1" smtClean="0"/>
              <a:t>class</a:t>
            </a:r>
            <a:r>
              <a:rPr lang="pt-BR" dirty="0" smtClean="0"/>
              <a:t>;</a:t>
            </a:r>
          </a:p>
          <a:p>
            <a:r>
              <a:rPr lang="pt-BR" dirty="0" smtClean="0"/>
              <a:t>Uma interface não pode ser instanciada</a:t>
            </a:r>
          </a:p>
          <a:p>
            <a:r>
              <a:rPr lang="pt-BR" dirty="0" smtClean="0"/>
              <a:t>Uma classe pode implementar mais de uma interface de uma vez;</a:t>
            </a:r>
          </a:p>
          <a:p>
            <a:r>
              <a:rPr lang="pt-BR" dirty="0" smtClean="0"/>
              <a:t>Todos os métodos definidos em uma interface devem ser implementados nas classes que fazem a herança.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77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 hierarquia de herança, permite-se apenas que as classes derivadas acessem membros públicos ou protegidos da classe base;</a:t>
            </a:r>
          </a:p>
          <a:p>
            <a:r>
              <a:rPr lang="pt-BR" dirty="0" smtClean="0"/>
              <a:t>Na implementação de sistemas de informação, muitas vezes devemos deixar o código pronto para incrementos e modificações de modo a facilitar o trabalho de manutenção</a:t>
            </a:r>
          </a:p>
          <a:p>
            <a:r>
              <a:rPr lang="pt-BR" dirty="0" smtClean="0"/>
              <a:t>A documentação da implementação é igualmente importante neste contexto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4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Imagine a implementação do sistema de folha de pagamento que relaciona as entidades de funcionários Mensalistas, Horistas e Comissionados;</a:t>
            </a:r>
          </a:p>
          <a:p>
            <a:r>
              <a:rPr lang="pt-BR" dirty="0" smtClean="0"/>
              <a:t>Imagine que este sistema faz o cálculo do valor total da folha de pagamento considerando estes 3 tipos de empregados.</a:t>
            </a:r>
          </a:p>
          <a:p>
            <a:r>
              <a:rPr lang="pt-BR" dirty="0" smtClean="0"/>
              <a:t>Após 6 meses de uso do sistema, a empresa muda sua estrutura e começa a contratar </a:t>
            </a:r>
            <a:r>
              <a:rPr lang="pt-BR" dirty="0" err="1" smtClean="0"/>
              <a:t>freelancers</a:t>
            </a:r>
            <a:r>
              <a:rPr lang="pt-BR" dirty="0" smtClean="0"/>
              <a:t>, que recebem um valor fixo pelo trabalho que desempenham e ganham um bônus caso concluam antes do prazo.</a:t>
            </a:r>
          </a:p>
          <a:p>
            <a:r>
              <a:rPr lang="pt-BR" dirty="0" smtClean="0"/>
              <a:t>Como seria acoplar esse tipo de empregado no sistema?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9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3º pilar da Orientação a Objetos;</a:t>
            </a:r>
          </a:p>
          <a:p>
            <a:r>
              <a:rPr lang="pt-BR" dirty="0" smtClean="0"/>
              <a:t>Capacidade de um objeto da classe base se comportar como um objeto de uma de suas classes filhas</a:t>
            </a:r>
          </a:p>
          <a:p>
            <a:r>
              <a:rPr lang="pt-BR" dirty="0" smtClean="0"/>
              <a:t>Utiliza a propriedade de vinculação dinâmica de métodos</a:t>
            </a:r>
          </a:p>
          <a:p>
            <a:r>
              <a:rPr lang="pt-BR" dirty="0" smtClean="0"/>
              <a:t>Utilizada para facilitar a manutenção de sistemas e permitir que novas classes sejam adicionadas com pouco impacto na implementação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7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Herança por substituição de tipo;</a:t>
            </a:r>
          </a:p>
          <a:p>
            <a:r>
              <a:rPr lang="pt-BR" dirty="0" smtClean="0"/>
              <a:t>Definição de métodos virtuais na classe base</a:t>
            </a:r>
          </a:p>
          <a:p>
            <a:r>
              <a:rPr lang="pt-BR" dirty="0" smtClean="0"/>
              <a:t>Sobrescrita dos métodos virtuais nas classes derivadas;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para implementação de Polimorfismo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65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Propriedade das linguagens orientadas a objetos de associar a implementação de um método ao seu nome em tempo de execução;</a:t>
            </a:r>
          </a:p>
          <a:p>
            <a:r>
              <a:rPr lang="pt-BR" dirty="0" smtClean="0"/>
              <a:t>Para que isso seja possível é necessário que o método seja virtual e que tenha sido sobrescrito em suas classes filhas.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Vinculação Dinâmica de 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2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Classes </a:t>
            </a:r>
            <a:r>
              <a:rPr lang="pt-BR" smtClean="0"/>
              <a:t>Figura </a:t>
            </a:r>
            <a:r>
              <a:rPr lang="pt-BR" dirty="0" smtClean="0"/>
              <a:t>Geométrica, Quadrado e Cubo.</a:t>
            </a:r>
          </a:p>
          <a:p>
            <a:r>
              <a:rPr lang="pt-BR" dirty="0" smtClean="0"/>
              <a:t>Cálculo de área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9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Tipos Abstratos de Dados (TAD) são normalmente tratados como tipos definidos pelo usuário (classes)</a:t>
            </a:r>
          </a:p>
          <a:p>
            <a:r>
              <a:rPr lang="pt-BR" dirty="0" smtClean="0"/>
              <a:t>Seu conceito pode ser ampliado para entidades que possam representar um conjunto de entidades do mesmo tipo, inter-relacionadas por características e comportamentos em comum.</a:t>
            </a:r>
          </a:p>
          <a:p>
            <a:r>
              <a:rPr lang="pt-BR" dirty="0" smtClean="0"/>
              <a:t>É o processo natural da prática de desenvolvimento de programas orientados a objetos ser capaz de abstrair as características em comum e as relações entre entidades para desenvolver classes e códigos mais abstratos e que servem a mais propósitos.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e Abstração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57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São métodos que não possuem implementação;</a:t>
            </a:r>
          </a:p>
          <a:p>
            <a:r>
              <a:rPr lang="pt-BR" dirty="0" smtClean="0"/>
              <a:t>São criados apenas para serem sobrescritos pelas classes filhas;</a:t>
            </a:r>
          </a:p>
          <a:p>
            <a:r>
              <a:rPr lang="pt-BR" dirty="0" smtClean="0"/>
              <a:t>Associados ao desenvolvimento de código mais genérico;</a:t>
            </a:r>
          </a:p>
          <a:p>
            <a:r>
              <a:rPr lang="pt-BR" dirty="0" smtClean="0"/>
              <a:t>Métodos virtuais por definição (não é permitido o uso da palavra virtual em conjunto com a palavra abstract)</a:t>
            </a:r>
          </a:p>
          <a:p>
            <a:r>
              <a:rPr lang="pt-BR" dirty="0" smtClean="0"/>
              <a:t>Só podem ser criados em classes abstratas.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abstratos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9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445</TotalTime>
  <Words>603</Words>
  <Application>Microsoft Office PowerPoint</Application>
  <PresentationFormat>Personalizar</PresentationFormat>
  <Paragraphs>53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Custom Theme</vt:lpstr>
      <vt:lpstr>Programação Orientada a Objetos</vt:lpstr>
      <vt:lpstr>Contextualização</vt:lpstr>
      <vt:lpstr>Situação problema</vt:lpstr>
      <vt:lpstr>Polimorfismo</vt:lpstr>
      <vt:lpstr>Requisitos para implementação de Polimorfismo</vt:lpstr>
      <vt:lpstr>Vinculação Dinâmica de Métodos</vt:lpstr>
      <vt:lpstr>Exemplo</vt:lpstr>
      <vt:lpstr>TAD e Abstração</vt:lpstr>
      <vt:lpstr>Métodos abstratos</vt:lpstr>
      <vt:lpstr>Classe Abstrata</vt:lpstr>
      <vt:lpstr>Exemplo</vt:lpstr>
      <vt:lpstr>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27</cp:revision>
  <dcterms:created xsi:type="dcterms:W3CDTF">2016-05-30T21:21:37Z</dcterms:created>
  <dcterms:modified xsi:type="dcterms:W3CDTF">2018-05-10T01:12:34Z</dcterms:modified>
</cp:coreProperties>
</file>