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endParaRPr lang="pt-BR" dirty="0"/>
          </a:p>
        </p:txBody>
      </p:sp>
      <p:pic>
        <p:nvPicPr>
          <p:cNvPr id="1026" name="Picture 2" descr="Resultado de imagem para fatal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1700808"/>
            <a:ext cx="7848872" cy="47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vezes, um programa ou trecho de código não se comporta como deveria, ocasionando um erro;</a:t>
            </a:r>
          </a:p>
          <a:p>
            <a:r>
              <a:rPr lang="pt-BR" dirty="0" smtClean="0"/>
              <a:t>O erro deve ser uma situação incomum, um </a:t>
            </a:r>
            <a:r>
              <a:rPr lang="pt-BR" b="1" dirty="0" smtClean="0"/>
              <a:t>exceção</a:t>
            </a:r>
            <a:r>
              <a:rPr lang="pt-BR" dirty="0" smtClean="0"/>
              <a:t> à regra;</a:t>
            </a:r>
          </a:p>
          <a:p>
            <a:r>
              <a:rPr lang="pt-BR" dirty="0" smtClean="0"/>
              <a:t>Um bom código precisa ter mecanismos que proteção que possam comprometer a execução de um programa;</a:t>
            </a:r>
          </a:p>
          <a:p>
            <a:r>
              <a:rPr lang="pt-BR" dirty="0" smtClean="0"/>
              <a:t>O programador deve se antever a tais problemas e implementar o tratamento de exceções</a:t>
            </a:r>
          </a:p>
          <a:p>
            <a:r>
              <a:rPr lang="pt-BR" dirty="0" smtClean="0"/>
              <a:t>Utilizado para tratar erros síncronos;</a:t>
            </a:r>
          </a:p>
          <a:p>
            <a:r>
              <a:rPr lang="pt-BR" dirty="0" smtClean="0"/>
              <a:t>Pode existir mais de um bloco catch (com exceções diferentes) para cada bloco </a:t>
            </a:r>
            <a:r>
              <a:rPr lang="pt-BR" dirty="0" err="1" smtClean="0"/>
              <a:t>try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exceções é feito, em c#, pelas palavras reservadas </a:t>
            </a:r>
            <a:r>
              <a:rPr lang="pt-BR" b="1" dirty="0" err="1" smtClean="0">
                <a:latin typeface="Consolas" panose="020B0609020204030204" pitchFamily="49" charset="0"/>
              </a:rPr>
              <a:t>try</a:t>
            </a:r>
            <a:r>
              <a:rPr lang="pt-BR" dirty="0" smtClean="0"/>
              <a:t>, </a:t>
            </a:r>
            <a:r>
              <a:rPr lang="pt-BR" b="1" dirty="0">
                <a:latin typeface="Consolas" panose="020B0609020204030204" pitchFamily="49" charset="0"/>
              </a:rPr>
              <a:t>catch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err="1" smtClean="0">
                <a:latin typeface="Consolas" panose="020B0609020204030204" pitchFamily="49" charset="0"/>
              </a:rPr>
              <a:t>finally</a:t>
            </a:r>
            <a:endParaRPr lang="pt-BR" b="1" dirty="0" smtClean="0">
              <a:latin typeface="Consolas" panose="020B0609020204030204" pitchFamily="49" charset="0"/>
            </a:endParaRPr>
          </a:p>
          <a:p>
            <a:r>
              <a:rPr lang="pt-BR" dirty="0" smtClean="0"/>
              <a:t>O bloco </a:t>
            </a:r>
            <a:r>
              <a:rPr lang="pt-BR" b="1" dirty="0" err="1" smtClean="0">
                <a:latin typeface="Consolas" panose="020B0609020204030204" pitchFamily="49" charset="0"/>
              </a:rPr>
              <a:t>try</a:t>
            </a:r>
            <a:r>
              <a:rPr lang="pt-BR" dirty="0" smtClean="0"/>
              <a:t> encapsula o trecho de código que pode se comportar de maneira anômala;</a:t>
            </a:r>
          </a:p>
          <a:p>
            <a:r>
              <a:rPr lang="pt-BR" dirty="0" smtClean="0"/>
              <a:t>O bloco </a:t>
            </a:r>
            <a:r>
              <a:rPr lang="pt-BR" b="1" dirty="0" smtClean="0">
                <a:latin typeface="Consolas" panose="020B0609020204030204" pitchFamily="49" charset="0"/>
              </a:rPr>
              <a:t>catch</a:t>
            </a:r>
            <a:r>
              <a:rPr lang="pt-BR" dirty="0" smtClean="0"/>
              <a:t> implementa as ações a serem realizadas quando algo de errado ocorro;</a:t>
            </a:r>
          </a:p>
          <a:p>
            <a:r>
              <a:rPr lang="pt-BR" dirty="0" smtClean="0"/>
              <a:t>O bloco </a:t>
            </a:r>
            <a:r>
              <a:rPr lang="pt-BR" b="1" dirty="0" err="1" smtClean="0">
                <a:latin typeface="Consolas" panose="020B0609020204030204" pitchFamily="49" charset="0"/>
              </a:rPr>
              <a:t>finally</a:t>
            </a:r>
            <a:r>
              <a:rPr lang="pt-BR" dirty="0" smtClean="0"/>
              <a:t> é sempre executado, para finalizar processos e evitar inconsistências e novas falhas</a:t>
            </a:r>
          </a:p>
          <a:p>
            <a:r>
              <a:rPr lang="pt-BR" dirty="0" smtClean="0"/>
              <a:t>Exemplo Divisão por zero;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3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possível lançar explicitamente uma exceção utilizando a palavra reservada </a:t>
            </a:r>
            <a:r>
              <a:rPr lang="pt-BR" b="1" dirty="0" err="1" smtClean="0">
                <a:latin typeface="Consolas" panose="020B0609020204030204" pitchFamily="49" charset="0"/>
              </a:rPr>
              <a:t>throw</a:t>
            </a:r>
            <a:r>
              <a:rPr lang="pt-BR" dirty="0" smtClean="0"/>
              <a:t>;</a:t>
            </a:r>
          </a:p>
          <a:p>
            <a:r>
              <a:rPr lang="pt-BR" dirty="0" smtClean="0"/>
              <a:t>Usado quando ocorre alguma situação fora do esperado, mas dentro da previsão do desenvolvedor;</a:t>
            </a:r>
          </a:p>
          <a:p>
            <a:r>
              <a:rPr lang="pt-BR" dirty="0" smtClean="0"/>
              <a:t>A palavra </a:t>
            </a:r>
            <a:r>
              <a:rPr lang="pt-BR" b="1" dirty="0" err="1" smtClean="0">
                <a:latin typeface="Consolas" panose="020B0609020204030204" pitchFamily="49" charset="0"/>
              </a:rPr>
              <a:t>throw</a:t>
            </a:r>
            <a:r>
              <a:rPr lang="pt-BR" dirty="0" smtClean="0"/>
              <a:t> também pode ser utilizada dentro do bloco catch para adicionar mais informações à mensagem de erro;</a:t>
            </a:r>
          </a:p>
          <a:p>
            <a:endParaRPr lang="pt-BR" dirty="0" smtClean="0"/>
          </a:p>
          <a:p>
            <a:r>
              <a:rPr lang="pt-BR" dirty="0" smtClean="0"/>
              <a:t>Exemplo: tentativa de abrir um arquivo inexistente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Explícitas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7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Evitar utilizar o tipo genérico de exceção (</a:t>
            </a:r>
            <a:r>
              <a:rPr lang="pt-BR" dirty="0" err="1" smtClean="0"/>
              <a:t>Exception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Não utilizar exceções como comandos condicionais (</a:t>
            </a:r>
            <a:r>
              <a:rPr lang="pt-BR" dirty="0" err="1" smtClean="0"/>
              <a:t>if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Não retornar valores do bloco catch;</a:t>
            </a:r>
          </a:p>
          <a:p>
            <a:r>
              <a:rPr lang="pt-BR" dirty="0" smtClean="0"/>
              <a:t>Evite lançar exceções para casos muito comuns de erros;</a:t>
            </a:r>
          </a:p>
          <a:p>
            <a:r>
              <a:rPr lang="pt-BR" dirty="0" smtClean="0"/>
              <a:t>Exiba a mensagem de erro sempre que necessário;</a:t>
            </a:r>
          </a:p>
          <a:p>
            <a:r>
              <a:rPr lang="pt-BR" dirty="0" smtClean="0"/>
              <a:t>Faça a limpeza de variáveis e valores intermediário ao tratar uma exceção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não fazer no tratamento de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4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SystemException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err="1" smtClean="0"/>
              <a:t>IndexOutOfRangeException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NullReferenceException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AccessViolationException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InvalidOperationException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ArgumentException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ArgumentNullException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ArgumentOutOfRangeException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ExternalException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Predefinidos de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9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StackTrace</a:t>
            </a:r>
            <a:r>
              <a:rPr lang="pt-BR" dirty="0" smtClean="0"/>
              <a:t>: Rastreamento da pilha</a:t>
            </a:r>
          </a:p>
          <a:p>
            <a:r>
              <a:rPr lang="pt-BR" dirty="0" err="1" smtClean="0"/>
              <a:t>InnerException</a:t>
            </a:r>
            <a:r>
              <a:rPr lang="pt-BR" dirty="0" smtClean="0"/>
              <a:t>: Criar e manter sequências de exceções durante o tratamento de exceções;</a:t>
            </a:r>
          </a:p>
          <a:p>
            <a:r>
              <a:rPr lang="pt-BR" dirty="0" err="1" smtClean="0"/>
              <a:t>Message</a:t>
            </a:r>
            <a:r>
              <a:rPr lang="pt-BR" dirty="0" smtClean="0"/>
              <a:t>: Mensagem sobre a causa do problema;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da classe </a:t>
            </a:r>
            <a:r>
              <a:rPr lang="pt-BR" dirty="0" err="1" smtClean="0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3394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849</TotalTime>
  <Words>356</Words>
  <Application>Microsoft Office PowerPoint</Application>
  <PresentationFormat>Personalizar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Custom Theme</vt:lpstr>
      <vt:lpstr>Programação Orientada a Objetos</vt:lpstr>
      <vt:lpstr>Shit Happens</vt:lpstr>
      <vt:lpstr>Tratamento de Exceções</vt:lpstr>
      <vt:lpstr>Tratamento de exceções</vt:lpstr>
      <vt:lpstr>Exceções Explícitas</vt:lpstr>
      <vt:lpstr>O que não fazer no tratamento de exceções</vt:lpstr>
      <vt:lpstr>Tipos Predefinidos de exceções</vt:lpstr>
      <vt:lpstr>Propriedades da classe 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44</cp:revision>
  <dcterms:created xsi:type="dcterms:W3CDTF">2016-05-30T21:21:37Z</dcterms:created>
  <dcterms:modified xsi:type="dcterms:W3CDTF">2017-09-06T22:09:51Z</dcterms:modified>
</cp:coreProperties>
</file>