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2" r:id="rId3"/>
    <p:sldId id="263" r:id="rId4"/>
    <p:sldId id="264" r:id="rId5"/>
    <p:sldId id="265" r:id="rId6"/>
    <p:sldId id="294" r:id="rId7"/>
    <p:sldId id="298" r:id="rId8"/>
    <p:sldId id="300" r:id="rId9"/>
    <p:sldId id="299" r:id="rId10"/>
    <p:sldId id="283" r:id="rId11"/>
    <p:sldId id="295" r:id="rId12"/>
    <p:sldId id="297" r:id="rId13"/>
    <p:sldId id="296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0C400DC-7101-4DE0-8D12-7C4D17C22855}" type="datetimeFigureOut">
              <a:rPr lang="pt-BR" smtClean="0"/>
              <a:pPr/>
              <a:t>22/06/2023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E7FA2A2-DA71-4D84-B21C-1C2FB5DE44C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C400DC-7101-4DE0-8D12-7C4D17C22855}" type="datetimeFigureOut">
              <a:rPr lang="pt-BR" smtClean="0"/>
              <a:pPr/>
              <a:t>22/06/2023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7FA2A2-DA71-4D84-B21C-1C2FB5DE44C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C400DC-7101-4DE0-8D12-7C4D17C22855}" type="datetimeFigureOut">
              <a:rPr lang="pt-BR" smtClean="0"/>
              <a:pPr/>
              <a:t>22/06/2023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7FA2A2-DA71-4D84-B21C-1C2FB5DE44C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C400DC-7101-4DE0-8D12-7C4D17C22855}" type="datetimeFigureOut">
              <a:rPr lang="pt-BR" smtClean="0"/>
              <a:pPr/>
              <a:t>22/06/2023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7FA2A2-DA71-4D84-B21C-1C2FB5DE44C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C400DC-7101-4DE0-8D12-7C4D17C22855}" type="datetimeFigureOut">
              <a:rPr lang="pt-BR" smtClean="0"/>
              <a:pPr/>
              <a:t>22/06/2023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7FA2A2-DA71-4D84-B21C-1C2FB5DE44C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C400DC-7101-4DE0-8D12-7C4D17C22855}" type="datetimeFigureOut">
              <a:rPr lang="pt-BR" smtClean="0"/>
              <a:pPr/>
              <a:t>22/06/2023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7FA2A2-DA71-4D84-B21C-1C2FB5DE44C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C400DC-7101-4DE0-8D12-7C4D17C22855}" type="datetimeFigureOut">
              <a:rPr lang="pt-BR" smtClean="0"/>
              <a:pPr/>
              <a:t>22/06/2023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7FA2A2-DA71-4D84-B21C-1C2FB5DE44C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C400DC-7101-4DE0-8D12-7C4D17C22855}" type="datetimeFigureOut">
              <a:rPr lang="pt-BR" smtClean="0"/>
              <a:pPr/>
              <a:t>22/06/2023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7FA2A2-DA71-4D84-B21C-1C2FB5DE44C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C400DC-7101-4DE0-8D12-7C4D17C22855}" type="datetimeFigureOut">
              <a:rPr lang="pt-BR" smtClean="0"/>
              <a:pPr/>
              <a:t>22/06/2023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7FA2A2-DA71-4D84-B21C-1C2FB5DE44C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0C400DC-7101-4DE0-8D12-7C4D17C22855}" type="datetimeFigureOut">
              <a:rPr lang="pt-BR" smtClean="0"/>
              <a:pPr/>
              <a:t>22/06/2023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7FA2A2-DA71-4D84-B21C-1C2FB5DE44C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0C400DC-7101-4DE0-8D12-7C4D17C22855}" type="datetimeFigureOut">
              <a:rPr lang="pt-BR" smtClean="0"/>
              <a:pPr/>
              <a:t>22/06/2023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E7FA2A2-DA71-4D84-B21C-1C2FB5DE44C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0C400DC-7101-4DE0-8D12-7C4D17C22855}" type="datetimeFigureOut">
              <a:rPr lang="pt-BR" smtClean="0"/>
              <a:pPr/>
              <a:t>22/06/2023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E7FA2A2-DA71-4D84-B21C-1C2FB5DE44C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APED – APP DE APOIO PEDAGOGICO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Proposta de um quiz para ajudar crianças com dificuldades de aprendizagem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786446" y="6000768"/>
            <a:ext cx="2962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KALIL DE OLIVEIRA</a:t>
            </a:r>
            <a:endParaRPr lang="pt-BR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As regras do jogo podem ser alteradas pelo administrador do sistema, prevendo fases ou alterando perguntas. </a:t>
            </a:r>
          </a:p>
          <a:p>
            <a:r>
              <a:rPr lang="pt-BR" dirty="0" smtClean="0"/>
              <a:t>Por padrão, jogo faz perguntas com mistura de ciências da natureza, matemática, português e ciências sociais.</a:t>
            </a:r>
          </a:p>
          <a:p>
            <a:r>
              <a:rPr lang="pt-BR" dirty="0" smtClean="0"/>
              <a:t>Além de um visual agradável, as frases “Você acertou!”, “Muito bem!”, “Excelente!”, “Por pouco!”, “Tente outra vez” seriam alguns estímulos para manter a criança no jogo e incentivar o uso.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APED é aprender brincando...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Algumas classes...</a:t>
            </a:r>
            <a:endParaRPr lang="pt-BR" dirty="0"/>
          </a:p>
        </p:txBody>
      </p:sp>
      <p:pic>
        <p:nvPicPr>
          <p:cNvPr id="7" name="Espaço Reservado para Conteúdo 6" descr="diagrama_classe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1785926"/>
            <a:ext cx="8664840" cy="36012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</a:t>
            </a:r>
            <a:r>
              <a:rPr lang="pt-BR" dirty="0" smtClean="0"/>
              <a:t>primeira </a:t>
            </a:r>
            <a:r>
              <a:rPr lang="pt-BR" dirty="0" smtClean="0"/>
              <a:t>versão deve ser no formato web, para a criança brincar no navegador, ou seja, multiplataforma. </a:t>
            </a:r>
            <a:endParaRPr lang="pt-BR" dirty="0" smtClean="0"/>
          </a:p>
          <a:p>
            <a:r>
              <a:rPr lang="pt-BR" dirty="0" smtClean="0"/>
              <a:t>O código html, css e java ficam disponíveis no github e aberto para o público em geral.</a:t>
            </a:r>
            <a:endParaRPr lang="pt-BR" dirty="0" smtClean="0"/>
          </a:p>
          <a:p>
            <a:r>
              <a:rPr lang="pt-BR" dirty="0" smtClean="0"/>
              <a:t>Duas versões. Uma mais </a:t>
            </a:r>
            <a:r>
              <a:rPr lang="pt-BR" dirty="0" smtClean="0"/>
              <a:t>simples e </a:t>
            </a:r>
            <a:r>
              <a:rPr lang="pt-BR" dirty="0" smtClean="0"/>
              <a:t>leve outra mais completa. A primeira só para o aluno. A segunda com </a:t>
            </a:r>
            <a:r>
              <a:rPr lang="pt-BR" dirty="0" smtClean="0"/>
              <a:t>menu de administrador (professor) para </a:t>
            </a:r>
            <a:r>
              <a:rPr lang="pt-BR" dirty="0" smtClean="0"/>
              <a:t>ajuste de acordo com a necessidade</a:t>
            </a:r>
            <a:r>
              <a:rPr lang="pt-BR" dirty="0" smtClean="0"/>
              <a:t>, novas </a:t>
            </a:r>
            <a:r>
              <a:rPr lang="pt-BR" dirty="0" smtClean="0"/>
              <a:t>questões e novas regras.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 front ao back-end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Professores e familiares podem indicar o uso do app para outras pessoas. </a:t>
            </a:r>
          </a:p>
          <a:p>
            <a:r>
              <a:rPr lang="pt-BR" dirty="0" smtClean="0"/>
              <a:t>PITCH para atrair </a:t>
            </a:r>
            <a:r>
              <a:rPr lang="pt-BR" dirty="0" smtClean="0"/>
              <a:t>interessados </a:t>
            </a:r>
            <a:r>
              <a:rPr lang="pt-BR" dirty="0" smtClean="0"/>
              <a:t>em contribuir com o projeto.</a:t>
            </a:r>
          </a:p>
          <a:p>
            <a:r>
              <a:rPr lang="pt-BR" dirty="0" smtClean="0"/>
              <a:t>Parcerias </a:t>
            </a:r>
            <a:r>
              <a:rPr lang="pt-BR" dirty="0" smtClean="0"/>
              <a:t>podem ampliar </a:t>
            </a:r>
            <a:r>
              <a:rPr lang="pt-BR" dirty="0" smtClean="0"/>
              <a:t>os canais de distribuição gratuita.</a:t>
            </a:r>
          </a:p>
          <a:p>
            <a:r>
              <a:rPr lang="pt-BR" dirty="0" smtClean="0"/>
              <a:t>Manter perfis em redes sociais</a:t>
            </a:r>
            <a:r>
              <a:rPr lang="pt-BR" dirty="0" smtClean="0"/>
              <a:t>.</a:t>
            </a:r>
          </a:p>
          <a:p>
            <a:r>
              <a:rPr lang="pt-BR" dirty="0" smtClean="0"/>
              <a:t>Estimular o desenvolvimento de outros sistemas similares.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futuro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Já atuou como jornalista, professor de escola pública, coordenador pedagógico, técnico em laboratório de informática etc.</a:t>
            </a:r>
          </a:p>
          <a:p>
            <a:r>
              <a:rPr lang="pt-BR" dirty="0" smtClean="0"/>
              <a:t>Atualmente </a:t>
            </a:r>
            <a:r>
              <a:rPr lang="pt-BR" dirty="0" smtClean="0"/>
              <a:t>é estudante de Engenharia da Computação na UFSC, campus </a:t>
            </a:r>
            <a:r>
              <a:rPr lang="pt-BR" dirty="0" smtClean="0"/>
              <a:t>Araranguá-SC. </a:t>
            </a:r>
            <a:endParaRPr lang="pt-BR" dirty="0" smtClean="0"/>
          </a:p>
          <a:p>
            <a:r>
              <a:rPr lang="pt-BR" dirty="0" smtClean="0"/>
              <a:t>Também atua como Professor no </a:t>
            </a:r>
          </a:p>
          <a:p>
            <a:pPr>
              <a:buNone/>
            </a:pPr>
            <a:r>
              <a:rPr lang="pt-BR" dirty="0" smtClean="0"/>
              <a:t>   projeto Jovem Programador do </a:t>
            </a:r>
          </a:p>
          <a:p>
            <a:pPr>
              <a:buNone/>
            </a:pPr>
            <a:r>
              <a:rPr lang="pt-BR" dirty="0" smtClean="0"/>
              <a:t>	SENAC de Araranguá.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Quem é Kalil de Oliveira?</a:t>
            </a:r>
            <a:endParaRPr lang="pt-BR" dirty="0"/>
          </a:p>
        </p:txBody>
      </p:sp>
      <p:pic>
        <p:nvPicPr>
          <p:cNvPr id="18434" name="Picture 2" descr="Sua foto do perf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9394" y="3829071"/>
            <a:ext cx="2743200" cy="2743201"/>
          </a:xfrm>
          <a:prstGeom prst="rect">
            <a:avLst/>
          </a:prstGeom>
          <a:noFill/>
          <a:scene3d>
            <a:camera prst="orthographicFront">
              <a:rot lat="0" lon="12899976" rev="0"/>
            </a:camera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 Pandemia da Covid 19 prejudicou a alfabetização de inúmeras crianças em todo o mundo.</a:t>
            </a:r>
          </a:p>
          <a:p>
            <a:r>
              <a:rPr lang="pt-BR" dirty="0" smtClean="0"/>
              <a:t>A maioria esmagadora das crianças brasileiras possui acesso à Internet, especialmente pelo celular. </a:t>
            </a:r>
          </a:p>
          <a:p>
            <a:r>
              <a:rPr lang="pt-BR" dirty="0" smtClean="0"/>
              <a:t>Crianças se sentem mais à vontade para aprender de maneira lúdica, a partir de jogos.</a:t>
            </a:r>
          </a:p>
          <a:p>
            <a:r>
              <a:rPr lang="pt-BR" dirty="0" smtClean="0"/>
              <a:t>Professores possuem poucas ferramentas digitais para auxiliar crianças com defesagem. 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Diagnósticos iniciais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Atividades escolares geralmente segmentadas: só inglês, só matemática etc.</a:t>
            </a:r>
          </a:p>
          <a:p>
            <a:r>
              <a:rPr lang="pt-BR" dirty="0" smtClean="0"/>
              <a:t>Oferecem vídeos, apostilas e teste, reproduzindo o que já existe em uma sala de aula.  </a:t>
            </a:r>
          </a:p>
          <a:p>
            <a:r>
              <a:rPr lang="pt-BR" dirty="0" smtClean="0"/>
              <a:t>Ambiente pouco divertidos e que não interessa a crianças dos primeiros ciclos de alfabetização (séries iniciais).</a:t>
            </a:r>
          </a:p>
          <a:p>
            <a:r>
              <a:rPr lang="pt-BR" dirty="0" smtClean="0"/>
              <a:t>São pagos e não permitem que professores insiram suas próprias atividades.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sobre app de reforço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Não ser “dono” do software permite que pessoas interessadas contribuam com ideias e novas versões do sistema, ou tradução para outras línguas.</a:t>
            </a:r>
          </a:p>
          <a:p>
            <a:r>
              <a:rPr lang="pt-BR" dirty="0" smtClean="0"/>
              <a:t>O reconhecimento não é o foco, mas ajudar quem mais precisa (as crianças com dificuldade de aprendizagem).</a:t>
            </a:r>
          </a:p>
          <a:p>
            <a:r>
              <a:rPr lang="pt-BR" dirty="0" smtClean="0"/>
              <a:t>As atividades lúdicas disponibilizadas no APP podem interessar governos ou seguir fora dos domínios do Estado, por grupos familiares.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app filantrôpico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tela_inicia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08919"/>
            <a:ext cx="8229600" cy="4470400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Olá ;-)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Perguntando...</a:t>
            </a:r>
            <a:endParaRPr lang="pt-BR" dirty="0"/>
          </a:p>
        </p:txBody>
      </p:sp>
      <p:pic>
        <p:nvPicPr>
          <p:cNvPr id="5" name="Espaço Reservado para Conteúdo 4" descr="pergunt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08919"/>
            <a:ext cx="8229600" cy="4470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A resposta...</a:t>
            </a:r>
            <a:endParaRPr lang="pt-BR" dirty="0"/>
          </a:p>
        </p:txBody>
      </p:sp>
      <p:pic>
        <p:nvPicPr>
          <p:cNvPr id="6" name="Espaço Reservado para Conteúdo 5" descr="respost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08919"/>
            <a:ext cx="8229600" cy="4470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paraben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601" y="1481138"/>
            <a:ext cx="7862797" cy="452596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Passou de fase!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625</TotalTime>
  <Words>498</Words>
  <Application>Microsoft Office PowerPoint</Application>
  <PresentationFormat>Apresentação na tela (4:3)</PresentationFormat>
  <Paragraphs>42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Concurso</vt:lpstr>
      <vt:lpstr>APED – APP DE APOIO PEDAGOGICO </vt:lpstr>
      <vt:lpstr>Quem é Kalil de Oliveira?</vt:lpstr>
      <vt:lpstr>Diagnósticos iniciais</vt:lpstr>
      <vt:lpstr>Pesquisa sobre app de reforço</vt:lpstr>
      <vt:lpstr>Um app filantrôpico</vt:lpstr>
      <vt:lpstr>Olá ;-) </vt:lpstr>
      <vt:lpstr>Perguntando...</vt:lpstr>
      <vt:lpstr>A resposta...</vt:lpstr>
      <vt:lpstr>Passou de fase!</vt:lpstr>
      <vt:lpstr>APED é aprender brincando...</vt:lpstr>
      <vt:lpstr>Algumas classes...</vt:lpstr>
      <vt:lpstr>Do front ao back-end</vt:lpstr>
      <vt:lpstr>O futuro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e manutenção de software</dc:title>
  <dc:creator>_c</dc:creator>
  <cp:lastModifiedBy>_c</cp:lastModifiedBy>
  <cp:revision>63</cp:revision>
  <dcterms:created xsi:type="dcterms:W3CDTF">2023-05-23T17:51:30Z</dcterms:created>
  <dcterms:modified xsi:type="dcterms:W3CDTF">2023-06-22T18:36:10Z</dcterms:modified>
</cp:coreProperties>
</file>