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955E-B550-2BB6-1686-89337E1E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A4F3-FBA3-3125-0497-B247FCAB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C5CE-33E0-3A88-30AD-5D2DC83B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458F-93F1-CFBA-22E4-6ED5D878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E780-1C46-26CC-79FD-D0141C54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91F0-FFE4-2C42-C446-071A27EB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55A0-F77A-B0FF-087C-85DB89A3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537A-6D66-E3DD-2639-A932B15C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765A-B662-4A51-69C5-7AE320D2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546A-4068-6DE7-70D3-B51E825C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61E25-B3B7-4634-68F4-862126EA7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6425-C635-B8E0-4EF6-A8111A0E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4611-5DEA-DE40-C76D-D5224F10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ABCE-2FBB-5DC2-85EE-D0714146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B676-A4EC-43BE-857D-AF946F10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20F6-4D04-A3B9-FE67-BAC066CC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F752-D9BB-3913-0B8C-92F1F99E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2C61-F426-0B89-27D0-8238D694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9903-3BC0-D090-7C75-A8DF2F1F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6E4F-4C77-8EBD-4CB1-D6E9F3FF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4866-AEB6-B399-9339-88C365C9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3000-5FE9-DCEE-BC1C-5B1A2740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3D20-5999-2205-AA03-72D47EF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B96F-662E-C890-3D2C-DD8FFEAF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529F-15CA-EEF9-2EF0-095A286B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2A46-D216-3F95-3C82-6668A63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94F3-2076-7E82-6B57-1BFF03D38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312E-A55C-1A24-1FDC-F1D2CBEC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E5600-2B4A-F5B6-1A9C-6055791D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EFAAC-E9A6-71C5-1E95-BADDC54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142E-6871-DEB1-DD35-7B02C626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217E-4A60-2F52-7107-E6AC8635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A3DC-F989-373E-0C25-5896FEC7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C64DC-6795-6120-EDB9-C45035E00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2B9E-FD47-DDDD-D005-BB564126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03F6B-C8A0-21D9-7914-460E92744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77464-B83A-6047-5AA6-4E637C36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B7A40-EDB2-9B52-AFA5-3D67DD68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3A093-7A1D-B888-4296-7D3E80AB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D677-3817-73AD-84D4-6576AADB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7CE29-BD9D-A2EF-1C2D-21CBAC0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402B3-FE72-D88A-4978-77E98737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82BEC-61D4-1AC1-5FA3-5EAAD546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19C40-C330-1EA2-4DE5-34EA3E3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5C6CA-743B-96E4-DFAD-B94DD6A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EA4B-7FE9-AC05-7DF6-39649384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BB2C-D8E6-9976-CD58-F17D995A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55A4-F9C0-50E6-4665-7440067D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6075-4469-E436-2CFB-AB2BB41B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BF2BA-0E16-F7F6-4A36-F8F39331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D2BB-7544-E2C2-655C-0AB04E58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81EE8-3424-599F-762B-7CAB8233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591-E77A-3393-E317-48BBF7B9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84680-5545-7C00-7D02-D8D34A653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EC35-2F3A-7513-5C7D-81E1E1991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A868-7A2B-203F-5F0B-3CDD3588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E324-23C9-ACBD-0D9F-B1758B0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F751-F527-3001-26E4-65CE5EC8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4F099-99F5-8B9F-3983-395BB7EB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BACF-A78F-8D2B-8113-4D19FF34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F39B-17AE-038C-A407-DB3EDC394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4C6B-2965-4CCA-B052-A8DFB8434728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B45E-8F2F-D1CC-A3BB-D4483EBDC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0006-1EEE-60E4-14D5-346A0978B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9960-DB46-4F6E-A85C-A4B1FE49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335BAA5-0FE4-8234-0F0F-38F3A5360C82}"/>
              </a:ext>
            </a:extLst>
          </p:cNvPr>
          <p:cNvGrpSpPr/>
          <p:nvPr/>
        </p:nvGrpSpPr>
        <p:grpSpPr>
          <a:xfrm>
            <a:off x="1041149" y="1376126"/>
            <a:ext cx="1828800" cy="1828800"/>
            <a:chOff x="1041149" y="1376126"/>
            <a:chExt cx="1828800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0F46BC-DB4B-85CD-3778-DA3BAAE430D1}"/>
                </a:ext>
              </a:extLst>
            </p:cNvPr>
            <p:cNvSpPr/>
            <p:nvPr/>
          </p:nvSpPr>
          <p:spPr>
            <a:xfrm>
              <a:off x="1041149" y="1376126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FB831-7434-CA25-BB37-53FF6FD6BFA1}"/>
                </a:ext>
              </a:extLst>
            </p:cNvPr>
            <p:cNvSpPr/>
            <p:nvPr/>
          </p:nvSpPr>
          <p:spPr>
            <a:xfrm>
              <a:off x="1520982" y="1919334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06C5E-295A-56C9-4EFC-6302FC2FC7D3}"/>
                </a:ext>
              </a:extLst>
            </p:cNvPr>
            <p:cNvSpPr/>
            <p:nvPr/>
          </p:nvSpPr>
          <p:spPr>
            <a:xfrm>
              <a:off x="2062680" y="2180375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737A1-29C8-6397-8BD1-AB9D92FF198B}"/>
                </a:ext>
              </a:extLst>
            </p:cNvPr>
            <p:cNvSpPr/>
            <p:nvPr/>
          </p:nvSpPr>
          <p:spPr>
            <a:xfrm>
              <a:off x="1789569" y="2178867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77643-3B44-75B2-0260-34DCABA2F5F2}"/>
                </a:ext>
              </a:extLst>
            </p:cNvPr>
            <p:cNvSpPr/>
            <p:nvPr/>
          </p:nvSpPr>
          <p:spPr>
            <a:xfrm>
              <a:off x="1519473" y="2180376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5D8C90-7955-09FE-3678-FDA198321F84}"/>
              </a:ext>
            </a:extLst>
          </p:cNvPr>
          <p:cNvGrpSpPr/>
          <p:nvPr/>
        </p:nvGrpSpPr>
        <p:grpSpPr>
          <a:xfrm>
            <a:off x="977774" y="3467477"/>
            <a:ext cx="1828800" cy="1828800"/>
            <a:chOff x="977774" y="3467477"/>
            <a:chExt cx="18288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51231-85CB-0583-5E5C-5177767A89AB}"/>
                </a:ext>
              </a:extLst>
            </p:cNvPr>
            <p:cNvSpPr/>
            <p:nvPr/>
          </p:nvSpPr>
          <p:spPr>
            <a:xfrm>
              <a:off x="977774" y="3467477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51DC50-0D91-69CC-E6A2-AC2B8A97E2DA}"/>
                </a:ext>
              </a:extLst>
            </p:cNvPr>
            <p:cNvSpPr/>
            <p:nvPr/>
          </p:nvSpPr>
          <p:spPr>
            <a:xfrm>
              <a:off x="1481750" y="4342645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01D06B-C060-338E-3329-20E4DE275B37}"/>
                </a:ext>
              </a:extLst>
            </p:cNvPr>
            <p:cNvSpPr/>
            <p:nvPr/>
          </p:nvSpPr>
          <p:spPr>
            <a:xfrm>
              <a:off x="1751846" y="4069532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9B5B59-A789-4FA4-77FC-09A2B629FD38}"/>
                </a:ext>
              </a:extLst>
            </p:cNvPr>
            <p:cNvSpPr/>
            <p:nvPr/>
          </p:nvSpPr>
          <p:spPr>
            <a:xfrm>
              <a:off x="2030994" y="4339626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D25C73-B701-CB19-E449-57A552D53693}"/>
                </a:ext>
              </a:extLst>
            </p:cNvPr>
            <p:cNvSpPr/>
            <p:nvPr/>
          </p:nvSpPr>
          <p:spPr>
            <a:xfrm>
              <a:off x="1757882" y="4347171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35E037-751F-B18E-389F-A7B712D7079D}"/>
              </a:ext>
            </a:extLst>
          </p:cNvPr>
          <p:cNvGrpSpPr/>
          <p:nvPr/>
        </p:nvGrpSpPr>
        <p:grpSpPr>
          <a:xfrm>
            <a:off x="3428245" y="1382161"/>
            <a:ext cx="1828800" cy="1828800"/>
            <a:chOff x="3428245" y="1382161"/>
            <a:chExt cx="1828800" cy="1828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A7022A-E002-FEFA-0D48-7365690C4CE0}"/>
                </a:ext>
              </a:extLst>
            </p:cNvPr>
            <p:cNvSpPr/>
            <p:nvPr/>
          </p:nvSpPr>
          <p:spPr>
            <a:xfrm>
              <a:off x="3428245" y="1382161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EACC41-1C18-DAEE-3B76-2E1BA1DBF417}"/>
                </a:ext>
              </a:extLst>
            </p:cNvPr>
            <p:cNvSpPr/>
            <p:nvPr/>
          </p:nvSpPr>
          <p:spPr>
            <a:xfrm>
              <a:off x="4190246" y="2225644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7816DE-951F-61A4-C824-7AF8D81AB9B4}"/>
                </a:ext>
              </a:extLst>
            </p:cNvPr>
            <p:cNvSpPr/>
            <p:nvPr/>
          </p:nvSpPr>
          <p:spPr>
            <a:xfrm>
              <a:off x="4463358" y="2227152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22D5DA-7E26-9ABA-6889-341070E544B0}"/>
                </a:ext>
              </a:extLst>
            </p:cNvPr>
            <p:cNvSpPr/>
            <p:nvPr/>
          </p:nvSpPr>
          <p:spPr>
            <a:xfrm>
              <a:off x="4181192" y="1954039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08CCD7-BDBB-67E5-71FE-430F75241FC8}"/>
                </a:ext>
              </a:extLst>
            </p:cNvPr>
            <p:cNvSpPr/>
            <p:nvPr/>
          </p:nvSpPr>
          <p:spPr>
            <a:xfrm>
              <a:off x="3915624" y="1951021"/>
              <a:ext cx="274320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0BAB28B-A7DE-D629-C005-84AFA99CE4F7}"/>
              </a:ext>
            </a:extLst>
          </p:cNvPr>
          <p:cNvSpPr/>
          <p:nvPr/>
        </p:nvSpPr>
        <p:spPr>
          <a:xfrm>
            <a:off x="2284490" y="328942"/>
            <a:ext cx="274320" cy="2743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9BBDBF-E60E-7D6C-82C3-F6D1FD015AC5}"/>
              </a:ext>
            </a:extLst>
          </p:cNvPr>
          <p:cNvGrpSpPr/>
          <p:nvPr/>
        </p:nvGrpSpPr>
        <p:grpSpPr>
          <a:xfrm>
            <a:off x="3426737" y="3408630"/>
            <a:ext cx="1828800" cy="1828800"/>
            <a:chOff x="3426737" y="3408630"/>
            <a:chExt cx="1828800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21417C-D741-872D-95F8-BD82C6109D11}"/>
                </a:ext>
              </a:extLst>
            </p:cNvPr>
            <p:cNvSpPr/>
            <p:nvPr/>
          </p:nvSpPr>
          <p:spPr>
            <a:xfrm>
              <a:off x="3426737" y="3408630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A48B4FE-CF5E-428E-0E12-969118E1362C}"/>
                </a:ext>
              </a:extLst>
            </p:cNvPr>
            <p:cNvGrpSpPr/>
            <p:nvPr/>
          </p:nvGrpSpPr>
          <p:grpSpPr>
            <a:xfrm flipH="1">
              <a:off x="3968436" y="4040862"/>
              <a:ext cx="822054" cy="550451"/>
              <a:chOff x="6023573" y="3307532"/>
              <a:chExt cx="822054" cy="55045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018BC9-54DB-8600-91ED-B7730B877B39}"/>
                  </a:ext>
                </a:extLst>
              </p:cNvPr>
              <p:cNvSpPr/>
              <p:nvPr/>
            </p:nvSpPr>
            <p:spPr>
              <a:xfrm flipH="1">
                <a:off x="6298195" y="3582155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A5EE1B-9E2D-5F98-0D0B-948BD54FBF8D}"/>
                  </a:ext>
                </a:extLst>
              </p:cNvPr>
              <p:cNvSpPr/>
              <p:nvPr/>
            </p:nvSpPr>
            <p:spPr>
              <a:xfrm flipH="1">
                <a:off x="6571307" y="3583663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267521C-A6DC-888D-5167-E3363A210147}"/>
                  </a:ext>
                </a:extLst>
              </p:cNvPr>
              <p:cNvSpPr/>
              <p:nvPr/>
            </p:nvSpPr>
            <p:spPr>
              <a:xfrm flipH="1">
                <a:off x="6289141" y="3310550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E1DB0F-7CC6-5001-1C0F-F2B7528A0C8D}"/>
                  </a:ext>
                </a:extLst>
              </p:cNvPr>
              <p:cNvSpPr/>
              <p:nvPr/>
            </p:nvSpPr>
            <p:spPr>
              <a:xfrm flipH="1">
                <a:off x="6023573" y="3307532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928756-EF67-0D78-B7F8-5F07AA0D588E}"/>
              </a:ext>
            </a:extLst>
          </p:cNvPr>
          <p:cNvGrpSpPr/>
          <p:nvPr/>
        </p:nvGrpSpPr>
        <p:grpSpPr>
          <a:xfrm>
            <a:off x="5623711" y="1386689"/>
            <a:ext cx="1828800" cy="1828800"/>
            <a:chOff x="5623711" y="1386689"/>
            <a:chExt cx="1828800" cy="1828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330CAD-726D-D74A-372F-0D726034A4DC}"/>
                </a:ext>
              </a:extLst>
            </p:cNvPr>
            <p:cNvSpPr/>
            <p:nvPr/>
          </p:nvSpPr>
          <p:spPr>
            <a:xfrm>
              <a:off x="5623711" y="1386689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1A9018E-CF79-596D-8A02-163FDB5F7983}"/>
                </a:ext>
              </a:extLst>
            </p:cNvPr>
            <p:cNvGrpSpPr/>
            <p:nvPr/>
          </p:nvGrpSpPr>
          <p:grpSpPr>
            <a:xfrm flipH="1">
              <a:off x="6117125" y="1954040"/>
              <a:ext cx="817527" cy="535362"/>
              <a:chOff x="1671873" y="2071734"/>
              <a:chExt cx="817527" cy="53536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3593AE-2E96-FC06-6199-F25849F5507F}"/>
                  </a:ext>
                </a:extLst>
              </p:cNvPr>
              <p:cNvSpPr/>
              <p:nvPr/>
            </p:nvSpPr>
            <p:spPr>
              <a:xfrm>
                <a:off x="1673382" y="2071734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D8E8E3-8031-1532-3FD9-1AEDFF0FEEFF}"/>
                  </a:ext>
                </a:extLst>
              </p:cNvPr>
              <p:cNvSpPr/>
              <p:nvPr/>
            </p:nvSpPr>
            <p:spPr>
              <a:xfrm>
                <a:off x="2215080" y="2332775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A7523A-B449-A8CA-68B3-05F0C8DD6E61}"/>
                  </a:ext>
                </a:extLst>
              </p:cNvPr>
              <p:cNvSpPr/>
              <p:nvPr/>
            </p:nvSpPr>
            <p:spPr>
              <a:xfrm>
                <a:off x="1941969" y="2331267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804CCDF-D1CD-1B91-A060-5A1CEE59FF2F}"/>
                  </a:ext>
                </a:extLst>
              </p:cNvPr>
              <p:cNvSpPr/>
              <p:nvPr/>
            </p:nvSpPr>
            <p:spPr>
              <a:xfrm>
                <a:off x="1671873" y="2332776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0C3594-DFE0-F5C7-2C92-88A815A00A52}"/>
              </a:ext>
            </a:extLst>
          </p:cNvPr>
          <p:cNvGrpSpPr/>
          <p:nvPr/>
        </p:nvGrpSpPr>
        <p:grpSpPr>
          <a:xfrm>
            <a:off x="5629746" y="3438807"/>
            <a:ext cx="1828800" cy="1828800"/>
            <a:chOff x="5629746" y="3438807"/>
            <a:chExt cx="1828800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884EB7-E77A-6C6E-CC24-72CF0CB2A7DC}"/>
                </a:ext>
              </a:extLst>
            </p:cNvPr>
            <p:cNvSpPr/>
            <p:nvPr/>
          </p:nvSpPr>
          <p:spPr>
            <a:xfrm>
              <a:off x="5629746" y="3438807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FDD0D8E-9662-03A0-7450-04957B75569E}"/>
                </a:ext>
              </a:extLst>
            </p:cNvPr>
            <p:cNvGrpSpPr/>
            <p:nvPr/>
          </p:nvGrpSpPr>
          <p:grpSpPr>
            <a:xfrm>
              <a:off x="5985849" y="4188735"/>
              <a:ext cx="1102712" cy="281865"/>
              <a:chOff x="5967742" y="4089147"/>
              <a:chExt cx="1102712" cy="2818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184340-8210-8BDA-0408-188B938C2805}"/>
                  </a:ext>
                </a:extLst>
              </p:cNvPr>
              <p:cNvSpPr/>
              <p:nvPr/>
            </p:nvSpPr>
            <p:spPr>
              <a:xfrm>
                <a:off x="6796134" y="4089147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255BE95-A448-5AC7-1BCE-9CA945A531C3}"/>
                  </a:ext>
                </a:extLst>
              </p:cNvPr>
              <p:cNvSpPr/>
              <p:nvPr/>
            </p:nvSpPr>
            <p:spPr>
              <a:xfrm>
                <a:off x="6523020" y="4096692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00C6FA-1F39-A28A-5153-120C2A6B04C0}"/>
                  </a:ext>
                </a:extLst>
              </p:cNvPr>
              <p:cNvSpPr/>
              <p:nvPr/>
            </p:nvSpPr>
            <p:spPr>
              <a:xfrm>
                <a:off x="6240855" y="4095184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A2F6F6-9974-4B17-950E-64D5888A3CFE}"/>
                  </a:ext>
                </a:extLst>
              </p:cNvPr>
              <p:cNvSpPr/>
              <p:nvPr/>
            </p:nvSpPr>
            <p:spPr>
              <a:xfrm>
                <a:off x="5967742" y="4093675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102EBDC-FC59-DDA5-4678-713F35626C8C}"/>
              </a:ext>
            </a:extLst>
          </p:cNvPr>
          <p:cNvSpPr/>
          <p:nvPr/>
        </p:nvSpPr>
        <p:spPr>
          <a:xfrm>
            <a:off x="2436890" y="481342"/>
            <a:ext cx="274320" cy="2743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7D2A0D-B29B-BF07-722B-116F1E0CE6DD}"/>
              </a:ext>
            </a:extLst>
          </p:cNvPr>
          <p:cNvGrpSpPr/>
          <p:nvPr/>
        </p:nvGrpSpPr>
        <p:grpSpPr>
          <a:xfrm>
            <a:off x="8087763" y="2393132"/>
            <a:ext cx="1828800" cy="1828800"/>
            <a:chOff x="8087763" y="2393132"/>
            <a:chExt cx="1828800" cy="1828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B10B73-9744-811E-4308-329CD244D66E}"/>
                </a:ext>
              </a:extLst>
            </p:cNvPr>
            <p:cNvSpPr/>
            <p:nvPr/>
          </p:nvSpPr>
          <p:spPr>
            <a:xfrm>
              <a:off x="8087763" y="2393132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61DC055-4C31-9B81-70CD-7DBA99734C7E}"/>
                </a:ext>
              </a:extLst>
            </p:cNvPr>
            <p:cNvGrpSpPr/>
            <p:nvPr/>
          </p:nvGrpSpPr>
          <p:grpSpPr>
            <a:xfrm>
              <a:off x="8716977" y="3019331"/>
              <a:ext cx="553468" cy="550450"/>
              <a:chOff x="8599282" y="2965010"/>
              <a:chExt cx="553468" cy="55045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7378C85-C52C-EFFE-416D-6548FF3200A7}"/>
                  </a:ext>
                </a:extLst>
              </p:cNvPr>
              <p:cNvSpPr/>
              <p:nvPr/>
            </p:nvSpPr>
            <p:spPr>
              <a:xfrm>
                <a:off x="8872395" y="3241140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23E9C7-FEEC-4703-05F4-B42462D71050}"/>
                  </a:ext>
                </a:extLst>
              </p:cNvPr>
              <p:cNvSpPr/>
              <p:nvPr/>
            </p:nvSpPr>
            <p:spPr>
              <a:xfrm>
                <a:off x="8599282" y="3239630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9B05F76-29A1-F978-EEB7-C659C3EB9105}"/>
                  </a:ext>
                </a:extLst>
              </p:cNvPr>
              <p:cNvSpPr/>
              <p:nvPr/>
            </p:nvSpPr>
            <p:spPr>
              <a:xfrm>
                <a:off x="8878430" y="2966518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5FB4CD1-6983-7705-ECD2-76BFF1C064F7}"/>
                  </a:ext>
                </a:extLst>
              </p:cNvPr>
              <p:cNvSpPr/>
              <p:nvPr/>
            </p:nvSpPr>
            <p:spPr>
              <a:xfrm>
                <a:off x="8605318" y="2965010"/>
                <a:ext cx="274320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030F00B-8E80-941B-3153-FA027294C7A8}"/>
              </a:ext>
            </a:extLst>
          </p:cNvPr>
          <p:cNvSpPr/>
          <p:nvPr/>
        </p:nvSpPr>
        <p:spPr>
          <a:xfrm>
            <a:off x="10088579" y="356103"/>
            <a:ext cx="182880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49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252-A5D5-3B59-46D2-F4D97019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552646-0E41-0125-571B-582F32549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17" y="79095"/>
            <a:ext cx="3813133" cy="6778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51F63-3EC8-BEB6-E3E7-C64A3835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14628" y="2090965"/>
            <a:ext cx="201964" cy="743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4A9DF-2DDC-415C-14C8-5C0BF3D7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98781" y="2752009"/>
            <a:ext cx="718024" cy="18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EF381-A8B8-9871-B5E4-EE43F90E0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211" y="2352090"/>
            <a:ext cx="700755" cy="1828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FE6480-204C-9081-B4A6-420695555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4276"/>
          <a:stretch/>
        </p:blipFill>
        <p:spPr>
          <a:xfrm>
            <a:off x="3819970" y="2358638"/>
            <a:ext cx="173726" cy="8497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6C9097-7B86-BEFF-F728-82C71A55AE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376" t="58658" r="2424" b="-1655"/>
          <a:stretch/>
        </p:blipFill>
        <p:spPr>
          <a:xfrm rot="5400000">
            <a:off x="4063812" y="2251531"/>
            <a:ext cx="174613" cy="363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C22D35-5E65-B14C-1602-A4452D1DD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376" t="58658" r="2424" b="-1655"/>
          <a:stretch/>
        </p:blipFill>
        <p:spPr>
          <a:xfrm rot="5400000">
            <a:off x="4053842" y="2600484"/>
            <a:ext cx="174613" cy="3631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DABE5E-BFF8-DB32-7770-9AF1D7D702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376" t="58658" r="2424" b="-1655"/>
          <a:stretch/>
        </p:blipFill>
        <p:spPr>
          <a:xfrm rot="5400000">
            <a:off x="4052418" y="2932346"/>
            <a:ext cx="174613" cy="36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3D263E-7515-CDC1-B50F-E0B8E33310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080" t="1019" r="10579" b="2336"/>
          <a:stretch/>
        </p:blipFill>
        <p:spPr>
          <a:xfrm>
            <a:off x="4529894" y="3426862"/>
            <a:ext cx="169490" cy="700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313479-4A73-E602-A521-B924C3C31A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6500" b="73705"/>
          <a:stretch/>
        </p:blipFill>
        <p:spPr>
          <a:xfrm>
            <a:off x="4538440" y="4125122"/>
            <a:ext cx="161748" cy="181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FA6701-BE13-0CF7-432B-E31B346D2C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" t="49133" r="5863" b="2336"/>
          <a:stretch/>
        </p:blipFill>
        <p:spPr>
          <a:xfrm rot="5400000">
            <a:off x="4794504" y="3331039"/>
            <a:ext cx="160229" cy="3518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875E9A-6E5C-FEDF-761A-220EDBAB4C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" t="49133" r="5863" b="2336"/>
          <a:stretch/>
        </p:blipFill>
        <p:spPr>
          <a:xfrm rot="10800000">
            <a:off x="4887084" y="3423617"/>
            <a:ext cx="160229" cy="3518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8DDC59C-F49A-2F32-FB2B-E6AC020384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" t="49133" r="5863" b="2336"/>
          <a:stretch/>
        </p:blipFill>
        <p:spPr>
          <a:xfrm rot="5400000">
            <a:off x="4793079" y="3688539"/>
            <a:ext cx="160229" cy="3518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80F304-3689-1096-EBAC-99A7692CF2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" t="49133" r="5863" b="2336"/>
          <a:stretch/>
        </p:blipFill>
        <p:spPr>
          <a:xfrm rot="10800000">
            <a:off x="4538130" y="4134343"/>
            <a:ext cx="160229" cy="3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Jalaal</dc:creator>
  <cp:lastModifiedBy>Adham Jalaal</cp:lastModifiedBy>
  <cp:revision>13</cp:revision>
  <dcterms:created xsi:type="dcterms:W3CDTF">2023-07-22T15:37:02Z</dcterms:created>
  <dcterms:modified xsi:type="dcterms:W3CDTF">2023-07-25T13:37:26Z</dcterms:modified>
</cp:coreProperties>
</file>