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82" r:id="rId5"/>
    <p:sldId id="259" r:id="rId6"/>
    <p:sldId id="262" r:id="rId7"/>
    <p:sldId id="260" r:id="rId8"/>
    <p:sldId id="279" r:id="rId9"/>
    <p:sldId id="284" r:id="rId10"/>
    <p:sldId id="280" r:id="rId11"/>
    <p:sldId id="281" r:id="rId12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GkQQzu1212KSKNWU/qYWyzXjC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5"/>
    <p:restoredTop sz="94720"/>
  </p:normalViewPr>
  <p:slideViewPr>
    <p:cSldViewPr snapToGrid="0">
      <p:cViewPr varScale="1">
        <p:scale>
          <a:sx n="105" d="100"/>
          <a:sy n="105" d="100"/>
        </p:scale>
        <p:origin x="1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594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5ecdc6c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15ecdc6c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5ec662de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15ec662de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5ec662de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15ec662de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13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2514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800" b="1" dirty="0">
                <a:solidFill>
                  <a:srgbClr val="FFFFFF"/>
                </a:solidFill>
                <a:highlight>
                  <a:srgbClr val="66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ENGENHARIA DE REQUISITOS</a:t>
            </a:r>
            <a:br>
              <a:rPr lang="pt-BR" sz="4800" b="1" dirty="0">
                <a:solidFill>
                  <a:srgbClr val="FFFFFF"/>
                </a:solidFill>
                <a:highlight>
                  <a:srgbClr val="660000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endParaRPr sz="4800" b="1" dirty="0">
              <a:solidFill>
                <a:srgbClr val="FFFFFF"/>
              </a:solidFill>
              <a:highlight>
                <a:srgbClr val="66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4691300" y="2514900"/>
            <a:ext cx="41412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Aula:  Plano de Ensino.</a:t>
            </a:r>
            <a:endParaRPr sz="24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0" y="6047800"/>
            <a:ext cx="9144000" cy="8103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>
            <a:spLocks noGrp="1"/>
          </p:cNvSpPr>
          <p:nvPr>
            <p:ph type="subTitle" idx="1"/>
          </p:nvPr>
        </p:nvSpPr>
        <p:spPr>
          <a:xfrm>
            <a:off x="4575875" y="6047799"/>
            <a:ext cx="42564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Anderson Augusto Bosing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" name="Google Shape;55;p1" descr="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6201742"/>
            <a:ext cx="487400" cy="5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51849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600" b="1">
                <a:solidFill>
                  <a:srgbClr val="66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Perguntas?</a:t>
            </a:r>
            <a:endParaRPr sz="3600" b="1">
              <a:solidFill>
                <a:srgbClr val="66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0" y="6047800"/>
            <a:ext cx="9144000" cy="8103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17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6201742"/>
            <a:ext cx="487400" cy="5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 txBox="1">
            <a:spLocks noGrp="1"/>
          </p:cNvSpPr>
          <p:nvPr>
            <p:ph type="ctrTitle"/>
          </p:nvPr>
        </p:nvSpPr>
        <p:spPr>
          <a:xfrm>
            <a:off x="0" y="1588500"/>
            <a:ext cx="9144000" cy="36810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4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>
            <a:spLocks noGrp="1"/>
          </p:cNvSpPr>
          <p:nvPr>
            <p:ph type="ctrTitle"/>
          </p:nvPr>
        </p:nvSpPr>
        <p:spPr>
          <a:xfrm>
            <a:off x="311700" y="-1"/>
            <a:ext cx="8520600" cy="1214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600" b="1" dirty="0">
                <a:solidFill>
                  <a:srgbClr val="66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Materiais da Disciplina</a:t>
            </a:r>
            <a:endParaRPr sz="3600" dirty="0">
              <a:solidFill>
                <a:srgbClr val="66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30"/>
          <p:cNvSpPr/>
          <p:nvPr/>
        </p:nvSpPr>
        <p:spPr>
          <a:xfrm>
            <a:off x="0" y="6047800"/>
            <a:ext cx="9144000" cy="8103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30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6201742"/>
            <a:ext cx="487400" cy="5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3456F3-206F-D5B2-2FF6-F8D1A4414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00" y="3971399"/>
            <a:ext cx="7772400" cy="1873148"/>
          </a:xfrm>
          <a:prstGeom prst="rect">
            <a:avLst/>
          </a:prstGeom>
        </p:spPr>
      </p:pic>
      <p:pic>
        <p:nvPicPr>
          <p:cNvPr id="1026" name="Picture 2" descr="Google Classroom Logo – PNG e Vetor – Download de Logo">
            <a:extLst>
              <a:ext uri="{FF2B5EF4-FFF2-40B4-BE49-F238E27FC236}">
                <a16:creationId xmlns:a16="http://schemas.microsoft.com/office/drawing/2014/main" id="{3E334A57-2991-EF0B-73C7-A19E412A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0" y="1758077"/>
            <a:ext cx="1873148" cy="187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imeiros passos com Git e Github | by xjulices | Medium">
            <a:extLst>
              <a:ext uri="{FF2B5EF4-FFF2-40B4-BE49-F238E27FC236}">
                <a16:creationId xmlns:a16="http://schemas.microsoft.com/office/drawing/2014/main" id="{0AD994C1-82DE-EA48-63F8-94B3BC4BF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891" y="1990042"/>
            <a:ext cx="3253563" cy="12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220363A-F238-7C01-98DB-12A9FB77151A}"/>
              </a:ext>
            </a:extLst>
          </p:cNvPr>
          <p:cNvSpPr txBox="1"/>
          <p:nvPr/>
        </p:nvSpPr>
        <p:spPr>
          <a:xfrm>
            <a:off x="3795823" y="2989856"/>
            <a:ext cx="3349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</a:t>
            </a:r>
            <a:r>
              <a:rPr lang="pt-BR" dirty="0" err="1"/>
              <a:t>github.com</a:t>
            </a:r>
            <a:r>
              <a:rPr lang="pt-BR" dirty="0"/>
              <a:t>/</a:t>
            </a:r>
            <a:r>
              <a:rPr lang="pt-BR" dirty="0" err="1"/>
              <a:t>profandersonbosing</a:t>
            </a:r>
            <a:r>
              <a:rPr lang="pt-BR" dirty="0"/>
              <a:t>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600" b="1">
                <a:solidFill>
                  <a:srgbClr val="66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 do Docente	</a:t>
            </a:r>
            <a:endParaRPr sz="3600">
              <a:solidFill>
                <a:srgbClr val="66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ubTitle" idx="1"/>
          </p:nvPr>
        </p:nvSpPr>
        <p:spPr>
          <a:xfrm>
            <a:off x="311699" y="919800"/>
            <a:ext cx="8677025" cy="497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Graduado em Tecnologia em Análise e Desenvolvimento de Sistemas.</a:t>
            </a:r>
            <a:endParaRPr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Pós Graduado em Engenharia de Software com Ênfase em UML.</a:t>
            </a:r>
            <a:endParaRPr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Scrum Master certificado pela Scrum Alliance.</a:t>
            </a:r>
            <a:endParaRPr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pt-BR"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0" y="6047800"/>
            <a:ext cx="9144000" cy="8103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2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6201742"/>
            <a:ext cx="487400" cy="5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2899" y="1949541"/>
            <a:ext cx="487400" cy="5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0491" y="3080434"/>
            <a:ext cx="466800" cy="466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6" name="Google Shape;7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32901" y="3642887"/>
            <a:ext cx="571500" cy="513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3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600" b="1" dirty="0">
                <a:solidFill>
                  <a:srgbClr val="66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 do Docente	</a:t>
            </a:r>
            <a:endParaRPr sz="3600" dirty="0">
              <a:solidFill>
                <a:srgbClr val="66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0" y="6047800"/>
            <a:ext cx="9144000" cy="8103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2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6201742"/>
            <a:ext cx="487400" cy="5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7371EF7-0E92-1EDD-7A44-1CC5E5654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55" y="630622"/>
            <a:ext cx="5917321" cy="53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ecdc6c51_0_1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600" b="1">
                <a:solidFill>
                  <a:srgbClr val="66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 do Docente	</a:t>
            </a:r>
            <a:endParaRPr sz="3600">
              <a:solidFill>
                <a:srgbClr val="66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g115ecdc6c51_0_1"/>
          <p:cNvSpPr txBox="1">
            <a:spLocks noGrp="1"/>
          </p:cNvSpPr>
          <p:nvPr>
            <p:ph type="subTitle" idx="1"/>
          </p:nvPr>
        </p:nvSpPr>
        <p:spPr>
          <a:xfrm>
            <a:off x="311699" y="919800"/>
            <a:ext cx="8676900" cy="4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Disciplinas ministradas:</a:t>
            </a: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Engenharia de Software </a:t>
            </a:r>
            <a:r>
              <a:rPr lang="pt-BR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pt-B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II</a:t>
            </a: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Integrador</a:t>
            </a: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de Aplicações WEB</a:t>
            </a: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g115ecdc6c51_0_1"/>
          <p:cNvSpPr/>
          <p:nvPr/>
        </p:nvSpPr>
        <p:spPr>
          <a:xfrm>
            <a:off x="0" y="6047800"/>
            <a:ext cx="9144000" cy="8103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g115ecdc6c51_0_1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6201742"/>
            <a:ext cx="487400" cy="5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5ec662de6_0_61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600" b="1">
                <a:solidFill>
                  <a:srgbClr val="66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Avaliação da Disciplina</a:t>
            </a:r>
            <a:endParaRPr sz="3600">
              <a:solidFill>
                <a:srgbClr val="66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g115ec662de6_0_61"/>
          <p:cNvSpPr txBox="1">
            <a:spLocks noGrp="1"/>
          </p:cNvSpPr>
          <p:nvPr>
            <p:ph type="subTitle" idx="1"/>
          </p:nvPr>
        </p:nvSpPr>
        <p:spPr>
          <a:xfrm>
            <a:off x="311699" y="919800"/>
            <a:ext cx="8676900" cy="4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pt-B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Trabalhos e Demais Atividades(3.0)</a:t>
            </a: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pt-B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Avaliação Bimestral(7.0)</a:t>
            </a: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115ec662de6_0_61"/>
          <p:cNvSpPr/>
          <p:nvPr/>
        </p:nvSpPr>
        <p:spPr>
          <a:xfrm>
            <a:off x="0" y="6047800"/>
            <a:ext cx="9144000" cy="8103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115ec662de6_0_61" descr="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6201742"/>
            <a:ext cx="487400" cy="5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ec662de6_0_40"/>
          <p:cNvSpPr txBox="1">
            <a:spLocks noGrp="1"/>
          </p:cNvSpPr>
          <p:nvPr>
            <p:ph type="ctrTitle"/>
          </p:nvPr>
        </p:nvSpPr>
        <p:spPr>
          <a:xfrm>
            <a:off x="262850" y="198650"/>
            <a:ext cx="8520600" cy="1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600" b="1" dirty="0">
                <a:solidFill>
                  <a:srgbClr val="66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 do Docente</a:t>
            </a:r>
            <a:endParaRPr sz="3600" b="1" dirty="0">
              <a:solidFill>
                <a:srgbClr val="66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600" b="1" dirty="0">
                <a:solidFill>
                  <a:srgbClr val="66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Professor Anderson</a:t>
            </a:r>
            <a:endParaRPr sz="3600" dirty="0">
              <a:solidFill>
                <a:srgbClr val="66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15ec662de6_0_40"/>
          <p:cNvSpPr txBox="1">
            <a:spLocks noGrp="1"/>
          </p:cNvSpPr>
          <p:nvPr>
            <p:ph type="subTitle" idx="1"/>
          </p:nvPr>
        </p:nvSpPr>
        <p:spPr>
          <a:xfrm>
            <a:off x="311700" y="1151050"/>
            <a:ext cx="8676900" cy="47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Contato: </a:t>
            </a:r>
            <a:r>
              <a:rPr lang="pt-BR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abosing@prof.unipar.br</a:t>
            </a: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pt-B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Regras do Laboratório.</a:t>
            </a: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pt-B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Chamada.</a:t>
            </a:r>
            <a:r>
              <a:rPr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pt-BR"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pt-BR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Intervalo da Aula.</a:t>
            </a: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15ec662de6_0_40"/>
          <p:cNvSpPr/>
          <p:nvPr/>
        </p:nvSpPr>
        <p:spPr>
          <a:xfrm>
            <a:off x="0" y="6047800"/>
            <a:ext cx="9144000" cy="8103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115ec662de6_0_40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6201742"/>
            <a:ext cx="487400" cy="5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4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600" b="1">
                <a:solidFill>
                  <a:srgbClr val="66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Bibliografia Base</a:t>
            </a:r>
            <a:endParaRPr sz="3600">
              <a:solidFill>
                <a:srgbClr val="66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54"/>
          <p:cNvSpPr txBox="1">
            <a:spLocks noGrp="1"/>
          </p:cNvSpPr>
          <p:nvPr>
            <p:ph type="subTitle" idx="1"/>
          </p:nvPr>
        </p:nvSpPr>
        <p:spPr>
          <a:xfrm>
            <a:off x="311699" y="919800"/>
            <a:ext cx="8676900" cy="4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Eduardo Bezerra - Princípios de Análise e Projeto de Sistema com UML. Rio de Janeiro: Elsevier Editora Ltda, 2007.</a:t>
            </a:r>
            <a:endParaRPr sz="18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Antonio</a:t>
            </a:r>
            <a:r>
              <a:rPr lang="pt-BR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Lopes Marinho – Análise e modelagem de sistemas. São Paulo: Pearson </a:t>
            </a:r>
            <a:r>
              <a:rPr lang="pt-BR" sz="1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Education</a:t>
            </a:r>
            <a:r>
              <a:rPr lang="pt-BR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Brasil, 2016.</a:t>
            </a:r>
            <a:endParaRPr sz="18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Roger S. Pressman – Engenharia de software : uma abordagem profissional. 7ª Edição. Porto Alegre: AMGH Editora Ltda, 2011.</a:t>
            </a:r>
            <a:endParaRPr sz="18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Ian </a:t>
            </a:r>
            <a:r>
              <a:rPr lang="pt-BR" sz="1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Sommerville</a:t>
            </a:r>
            <a:r>
              <a:rPr lang="pt-BR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Engenharia de Software. 9ª Edição. São Paulo: Pearson </a:t>
            </a:r>
            <a:r>
              <a:rPr lang="pt-BR" sz="1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Education</a:t>
            </a:r>
            <a:r>
              <a:rPr lang="pt-BR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Brasil, 2011</a:t>
            </a:r>
            <a:endParaRPr sz="18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54"/>
          <p:cNvSpPr/>
          <p:nvPr/>
        </p:nvSpPr>
        <p:spPr>
          <a:xfrm>
            <a:off x="0" y="6047800"/>
            <a:ext cx="9144000" cy="8103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54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6201742"/>
            <a:ext cx="487400" cy="5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4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600" b="1">
                <a:solidFill>
                  <a:srgbClr val="66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Bibliografia Base</a:t>
            </a:r>
            <a:endParaRPr sz="3600">
              <a:solidFill>
                <a:srgbClr val="66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54"/>
          <p:cNvSpPr txBox="1">
            <a:spLocks noGrp="1"/>
          </p:cNvSpPr>
          <p:nvPr>
            <p:ph type="subTitle" idx="1"/>
          </p:nvPr>
        </p:nvSpPr>
        <p:spPr>
          <a:xfrm>
            <a:off x="311699" y="919800"/>
            <a:ext cx="8676900" cy="528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DOS SANTOS, Marcelo da Silva. Desenvolvimento orientado a reuso de software. Porto Alegre: SAGAH – on-line.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LAUDON, Kenneth C. Sistemas de informação gerenciais. São Paulo: Pearson.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MORAIS, </a:t>
            </a:r>
            <a:r>
              <a:rPr lang="pt-BR" sz="1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Izabelly</a:t>
            </a:r>
            <a:r>
              <a:rPr lang="pt-BR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Soares de. Engenharia de Software. Porto Alegre: SAGAH – on-line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RANGEL, Pablo; CARVALHO JR., José Gomes de. Sistemas Orientados a Objetos: teoria e prática com UML e Java. Rio de Janeiro: </a:t>
            </a:r>
            <a:r>
              <a:rPr lang="pt-BR" sz="1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Brasport</a:t>
            </a:r>
            <a:r>
              <a:rPr lang="pt-BR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on-line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SCHACH, Stephen R. Engenharia de Software: Os paradigmas clássico e orientado a objetos. Porto Alegre: AMGH – on-line.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VETORAZZO, Adriana de Souza. Engenharia de Software. Porto Alegre: SAGAH – on-line.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ZENKER, Aline Maciel. Arquitetura de Sistemas. Porto Alegre: SAGAH – on-line.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54"/>
          <p:cNvSpPr/>
          <p:nvPr/>
        </p:nvSpPr>
        <p:spPr>
          <a:xfrm>
            <a:off x="0" y="6047800"/>
            <a:ext cx="9144000" cy="8103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54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6201742"/>
            <a:ext cx="487400" cy="50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03189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362</Words>
  <Application>Microsoft Macintosh PowerPoint</Application>
  <PresentationFormat>Apresentação na tela (4:3)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Simple Light</vt:lpstr>
      <vt:lpstr>ENGENHARIA DE REQUISITOS </vt:lpstr>
      <vt:lpstr>Acesso aos Materiais da Disciplina</vt:lpstr>
      <vt:lpstr>Apresentação do Docente </vt:lpstr>
      <vt:lpstr>Apresentação do Docente </vt:lpstr>
      <vt:lpstr>Apresentação do Docente </vt:lpstr>
      <vt:lpstr>Formas de Avaliação da Disciplina</vt:lpstr>
      <vt:lpstr>Apresentação do Docente Professor Anderson</vt:lpstr>
      <vt:lpstr>Bibliografia Base</vt:lpstr>
      <vt:lpstr>Bibliografia Base</vt:lpstr>
      <vt:lpstr>Perguntas?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Projetos de Sistemas</dc:title>
  <cp:lastModifiedBy>Anderson Bosing</cp:lastModifiedBy>
  <cp:revision>13</cp:revision>
  <dcterms:modified xsi:type="dcterms:W3CDTF">2024-08-05T23:05:02Z</dcterms:modified>
</cp:coreProperties>
</file>