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D46-6EBD-491D-BB25-9A23983324C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387A-2C3B-4D6B-B70B-2136CBC6E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D46-6EBD-491D-BB25-9A23983324C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387A-2C3B-4D6B-B70B-2136CBC6E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69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D46-6EBD-491D-BB25-9A23983324C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387A-2C3B-4D6B-B70B-2136CBC6E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93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D46-6EBD-491D-BB25-9A23983324C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387A-2C3B-4D6B-B70B-2136CBC6E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79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D46-6EBD-491D-BB25-9A23983324C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387A-2C3B-4D6B-B70B-2136CBC6E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98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D46-6EBD-491D-BB25-9A23983324C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387A-2C3B-4D6B-B70B-2136CBC6E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55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D46-6EBD-491D-BB25-9A23983324C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387A-2C3B-4D6B-B70B-2136CBC6E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48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D46-6EBD-491D-BB25-9A23983324C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387A-2C3B-4D6B-B70B-2136CBC6E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27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D46-6EBD-491D-BB25-9A23983324C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387A-2C3B-4D6B-B70B-2136CBC6E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6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D46-6EBD-491D-BB25-9A23983324C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387A-2C3B-4D6B-B70B-2136CBC6E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40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D46-6EBD-491D-BB25-9A23983324C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387A-2C3B-4D6B-B70B-2136CBC6E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4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D46-6EBD-491D-BB25-9A23983324C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1387A-2C3B-4D6B-B70B-2136CBC6E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1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1" r="31607"/>
          <a:stretch/>
        </p:blipFill>
        <p:spPr>
          <a:xfrm>
            <a:off x="3184264" y="1108934"/>
            <a:ext cx="1785769" cy="48131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1" r="31607"/>
          <a:stretch/>
        </p:blipFill>
        <p:spPr>
          <a:xfrm>
            <a:off x="6510171" y="1108934"/>
            <a:ext cx="1785769" cy="481315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47172" y="5922085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SEMÁFORO 1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73079" y="5922085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SEMÁFORO 2</a:t>
            </a:r>
            <a:endParaRPr lang="pt-BR" b="1" dirty="0"/>
          </a:p>
        </p:txBody>
      </p:sp>
      <p:sp>
        <p:nvSpPr>
          <p:cNvPr id="9" name="Elipse 8"/>
          <p:cNvSpPr/>
          <p:nvPr/>
        </p:nvSpPr>
        <p:spPr>
          <a:xfrm>
            <a:off x="3824341" y="1871831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3815375" y="2486810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133054" y="1278041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145602" y="188226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510906" y="337377"/>
            <a:ext cx="263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1ª FASE DOS SEMAFOROS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4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1" r="31607"/>
          <a:stretch/>
        </p:blipFill>
        <p:spPr>
          <a:xfrm>
            <a:off x="3184264" y="1108934"/>
            <a:ext cx="1785769" cy="48131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1" r="31607"/>
          <a:stretch/>
        </p:blipFill>
        <p:spPr>
          <a:xfrm>
            <a:off x="6510171" y="1108934"/>
            <a:ext cx="1785769" cy="481315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47172" y="5922085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SEMÁFORO 1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73079" y="5922085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SEMÁFORO 2</a:t>
            </a:r>
            <a:endParaRPr lang="pt-BR" b="1" dirty="0"/>
          </a:p>
        </p:txBody>
      </p:sp>
      <p:sp>
        <p:nvSpPr>
          <p:cNvPr id="9" name="Elipse 8"/>
          <p:cNvSpPr/>
          <p:nvPr/>
        </p:nvSpPr>
        <p:spPr>
          <a:xfrm>
            <a:off x="3824341" y="1871831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3815375" y="2486810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133054" y="1278041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145602" y="2452424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510906" y="337377"/>
            <a:ext cx="263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2ª </a:t>
            </a:r>
            <a:r>
              <a:rPr lang="pt-BR" b="1" dirty="0"/>
              <a:t>FASE DOS SEMAFOROS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373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1" r="31607"/>
          <a:stretch/>
        </p:blipFill>
        <p:spPr>
          <a:xfrm>
            <a:off x="3184264" y="1108934"/>
            <a:ext cx="1785769" cy="48131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1" r="31607"/>
          <a:stretch/>
        </p:blipFill>
        <p:spPr>
          <a:xfrm>
            <a:off x="6510171" y="1108934"/>
            <a:ext cx="1785769" cy="481315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47172" y="5922085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SEMÁFORO 1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73079" y="5922085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SEMÁFORO 2</a:t>
            </a:r>
            <a:endParaRPr lang="pt-BR" b="1" dirty="0"/>
          </a:p>
        </p:txBody>
      </p:sp>
      <p:sp>
        <p:nvSpPr>
          <p:cNvPr id="9" name="Elipse 8"/>
          <p:cNvSpPr/>
          <p:nvPr/>
        </p:nvSpPr>
        <p:spPr>
          <a:xfrm>
            <a:off x="3824341" y="1871831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3815375" y="1281946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133054" y="1858958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145602" y="2452424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510906" y="337377"/>
            <a:ext cx="263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3ª </a:t>
            </a:r>
            <a:r>
              <a:rPr lang="pt-BR" b="1" dirty="0"/>
              <a:t>FASE DOS SEMAFOROS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84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1" r="31607"/>
          <a:stretch/>
        </p:blipFill>
        <p:spPr>
          <a:xfrm>
            <a:off x="3184264" y="1108934"/>
            <a:ext cx="1785769" cy="48131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1" r="31607"/>
          <a:stretch/>
        </p:blipFill>
        <p:spPr>
          <a:xfrm>
            <a:off x="6510171" y="1108934"/>
            <a:ext cx="1785769" cy="481315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47172" y="5922085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SEMÁFORO 1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73079" y="5922085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SEMÁFORO 2</a:t>
            </a:r>
            <a:endParaRPr lang="pt-BR" b="1" dirty="0"/>
          </a:p>
        </p:txBody>
      </p:sp>
      <p:sp>
        <p:nvSpPr>
          <p:cNvPr id="9" name="Elipse 8"/>
          <p:cNvSpPr/>
          <p:nvPr/>
        </p:nvSpPr>
        <p:spPr>
          <a:xfrm>
            <a:off x="3824341" y="2463504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3815375" y="1281946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133054" y="1858958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145602" y="2452424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510906" y="337377"/>
            <a:ext cx="263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4ª </a:t>
            </a:r>
            <a:r>
              <a:rPr lang="pt-BR" b="1" dirty="0"/>
              <a:t>FASE DOS SEMAFOROS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81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1" r="31607"/>
          <a:stretch/>
        </p:blipFill>
        <p:spPr>
          <a:xfrm>
            <a:off x="3184264" y="1108934"/>
            <a:ext cx="1785769" cy="48131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1" r="31607"/>
          <a:stretch/>
        </p:blipFill>
        <p:spPr>
          <a:xfrm>
            <a:off x="6510171" y="1108934"/>
            <a:ext cx="1785769" cy="481315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47172" y="5922085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SEMÁFORO 1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73079" y="5922085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SEMÁFORO 2</a:t>
            </a:r>
            <a:endParaRPr lang="pt-BR" b="1" dirty="0"/>
          </a:p>
        </p:txBody>
      </p:sp>
      <p:sp>
        <p:nvSpPr>
          <p:cNvPr id="9" name="Elipse 8"/>
          <p:cNvSpPr/>
          <p:nvPr/>
        </p:nvSpPr>
        <p:spPr>
          <a:xfrm>
            <a:off x="3824341" y="1871831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3815375" y="2486810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133054" y="1278041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145602" y="188226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510906" y="337377"/>
            <a:ext cx="263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1ª FASE DOS SEMAFOROS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287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Vanin</dc:creator>
  <cp:lastModifiedBy>df</cp:lastModifiedBy>
  <cp:revision>2</cp:revision>
  <dcterms:created xsi:type="dcterms:W3CDTF">2024-05-13T13:06:42Z</dcterms:created>
  <dcterms:modified xsi:type="dcterms:W3CDTF">2024-05-13T13:15:21Z</dcterms:modified>
</cp:coreProperties>
</file>