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0C43-EC72-8240-AEFF-8B22609F12A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E498-1247-F145-A1B5-1214DF1A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13E6B-A3D3-3C4E-99C5-49A29FDD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" y="0"/>
            <a:ext cx="8868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13E6B-A3D3-3C4E-99C5-49A29FDD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" y="0"/>
            <a:ext cx="88681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2019-03-15T10:05:23Z</dcterms:created>
  <dcterms:modified xsi:type="dcterms:W3CDTF">2019-03-15T10:07:51Z</dcterms:modified>
</cp:coreProperties>
</file>