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e970b4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e970b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e970b4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e970b4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e970b4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e970b4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e970b4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e970b4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e970b4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e970b4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e970b41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3e970b4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Elgammal cryptosystem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diffie hellman key exchange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15800" y="119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By Bharath Kumar Thulasidoss (2017035) and Agnel Aaron (2017010)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Scenario</a:t>
            </a:r>
            <a:endParaRPr b="1" sz="54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We have two subjects, Alice (A)  and Bob (B). B wants to send a message to A and the question requires us to encrypt the communication using elgammal cryptography. Before that we need to use diffie-hellman key exchange protocol to establish the one time keys and to ensure integrity we have to maintain a mac for each key exchange and the shared secret of the hmac must be communicated securely.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/>
              <a:t>Hmac secret sharing</a:t>
            </a:r>
            <a:endParaRPr b="1" sz="49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For this we maintain a public and private key pair for each individual. B then sends a request to A by first encrypting the request with his private key then he adds his identifier to the request and then he encrypts the entire message using A’s public key ( the public is assumed to be known and verified ). So now A decrypts this message using her private key first gets the identifier of B and then uses his public key to decrypt the request.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 request then consists of the shared secret which B wants to use. If A agrees then it uses it else it sends a new secret to B. That is the return request is either a OK or a new secret for B. The return request is siimilarly encrypted first with A’s private key and then with B’s public key. After this step both A and B agree upon the hmac secret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Diffie-hellman key exchange and encryption</a:t>
            </a:r>
            <a:endParaRPr b="1" sz="4200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n this step, Bob and Alice have pre determined public parameters (q,a) where q is a large prime and a being a primitive root modulo q. Then A choses h1&lt;=q-1 and does a^h1 mod q and sends it to B as K. B then choses h2&lt;=q-1 and does a^h2 mod q and stores it as C1. Then it takes the message to send character by character and then encrypts each of them as M(K^h2) mod q , where M is the character and stores it as C2. </a:t>
            </a:r>
            <a:endParaRPr b="1"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The message is then sent as C1,C2 and is sent to A. A then uses C1^h1 and stores it as s to get the key and then finds s^-1 and multiplies it with C2 to get M. When a ‘\n’ is detected A understands that a word is completed and stops receiving further characters.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