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3e970b41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3e970b41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83e970b41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83e970b41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83e970b41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83e970b41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3e970b41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3e970b41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83e970b41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83e970b41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Aadhar details verification</a:t>
            </a:r>
            <a:r>
              <a:rPr lang="en"/>
              <a:t> 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415800" y="11941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4000">
                <a:solidFill>
                  <a:schemeClr val="dk1"/>
                </a:solidFill>
              </a:rPr>
              <a:t>By Bharath Kumar Thulasidoss (2017035) and Agnel Aaron (2017010)</a:t>
            </a:r>
            <a:endParaRPr sz="4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000"/>
              <a:t>Scenario</a:t>
            </a:r>
            <a:endParaRPr b="1" sz="5400"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</a:rPr>
              <a:t>We have two subjects, client (C)  and server (S). C wants to know whether the aadhar details of a certain person are fake or original which S knows. So C has to send the identification of the person (name/number) along with the details to be checked ( in our case, the DOB ), and then S has to send YES for correct details or NO for fake details.</a:t>
            </a:r>
            <a:endParaRPr sz="2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500"/>
              <a:t>Hmac secret sharing</a:t>
            </a:r>
            <a:endParaRPr b="1" sz="4900"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For this we maintain a public and private key pair for each individual. B then sends a request to A by first encrypting the request with his private key then he adds his identifier to the request and then he encrypts the entire message using A’s public key ( the public is assumed to be known and verified ). So now A decrypts this message using her private key first gets the identifier of B and then uses his public key to decrypt the request.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The request then consists of the shared secret which B wants to use. If A agrees then it uses it else it sends a new secret to B. That is the return request is either a OK or a new secret for B. The return request is siimilarly encrypted first with A’s private key and then with B’s public key. After this step both A and B agree upon the hmac secret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Solution</a:t>
            </a:r>
            <a:endParaRPr b="1" sz="4200"/>
          </a:p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C-&gt;S E(PubC,E(PrivS,hmac))</a:t>
            </a:r>
            <a:endParaRPr>
              <a:solidFill>
                <a:schemeClr val="dk1"/>
              </a:solidFill>
            </a:endParaRPr>
          </a:p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S-&gt;C E(PubS,E(PrivC,”confirmation”)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				M={ADI,DOB,timestamp,nonce}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				C-&gt;S E(PubC,M||E(PrivS,hash(M))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		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				M={“YES/NO”,timestamp,nonce}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				S-&gt;C E(PubC,M||E(PrivS,hash(M))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